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6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7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8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theme/theme9.xml" ContentType="application/vnd.openxmlformats-officedocument.theme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10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theme/theme11.xml" ContentType="application/vnd.openxmlformats-officedocument.theme+xml"/>
  <Override PartName="/ppt/tags/tag1.xml" ContentType="application/vnd.openxmlformats-officedocument.presentationml.tags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8" r:id="rId4"/>
    <p:sldMasterId id="2147483746" r:id="rId5"/>
    <p:sldMasterId id="2147483747" r:id="rId6"/>
    <p:sldMasterId id="2147483782" r:id="rId7"/>
    <p:sldMasterId id="2147483794" r:id="rId8"/>
    <p:sldMasterId id="2147483813" r:id="rId9"/>
    <p:sldMasterId id="2147483853" r:id="rId10"/>
    <p:sldMasterId id="2147483892" r:id="rId11"/>
    <p:sldMasterId id="2147483945" r:id="rId12"/>
    <p:sldMasterId id="2147483985" r:id="rId13"/>
    <p:sldMasterId id="2147484000" r:id="rId14"/>
  </p:sldMasterIdLst>
  <p:notesMasterIdLst>
    <p:notesMasterId r:id="rId30"/>
  </p:notesMasterIdLst>
  <p:handoutMasterIdLst>
    <p:handoutMasterId r:id="rId31"/>
  </p:handoutMasterIdLst>
  <p:sldIdLst>
    <p:sldId id="2050096679" r:id="rId15"/>
    <p:sldId id="2050096680" r:id="rId16"/>
    <p:sldId id="2050096693" r:id="rId17"/>
    <p:sldId id="2050096688" r:id="rId18"/>
    <p:sldId id="2050096689" r:id="rId19"/>
    <p:sldId id="2050096683" r:id="rId20"/>
    <p:sldId id="2050096685" r:id="rId21"/>
    <p:sldId id="2050096686" r:id="rId22"/>
    <p:sldId id="2050096684" r:id="rId23"/>
    <p:sldId id="2050096687" r:id="rId24"/>
    <p:sldId id="2050096690" r:id="rId25"/>
    <p:sldId id="2050096691" r:id="rId26"/>
    <p:sldId id="2050096692" r:id="rId27"/>
    <p:sldId id="2050096694" r:id="rId28"/>
    <p:sldId id="712" r:id="rId29"/>
  </p:sldIdLst>
  <p:sldSz cx="9144000" cy="5143500" type="screen16x9"/>
  <p:notesSz cx="6805613" cy="9944100"/>
  <p:defaultTextStyle>
    <a:defPPr>
      <a:defRPr lang="fi-FI"/>
    </a:defPPr>
    <a:lvl1pPr algn="l" defTabSz="45709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096" algn="l" defTabSz="45709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192" algn="l" defTabSz="45709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288" algn="l" defTabSz="45709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384" algn="l" defTabSz="45709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5480" algn="l" defTabSz="457096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2576" algn="l" defTabSz="457096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199672" algn="l" defTabSz="457096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6768" algn="l" defTabSz="457096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86">
          <p15:clr>
            <a:srgbClr val="A4A3A4"/>
          </p15:clr>
        </p15:guide>
        <p15:guide id="2" pos="47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6600"/>
    <a:srgbClr val="FF6600"/>
    <a:srgbClr val="8CC454"/>
    <a:srgbClr val="79D584"/>
    <a:srgbClr val="FF99CC"/>
    <a:srgbClr val="5B46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D8973D-E9D1-4917-9E0A-BFE012DABFB9}" v="192" dt="2023-10-10T08:25:40.4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911" autoAdjust="0"/>
    <p:restoredTop sz="94657" autoAdjust="0"/>
  </p:normalViewPr>
  <p:slideViewPr>
    <p:cSldViewPr snapToGrid="0">
      <p:cViewPr varScale="1">
        <p:scale>
          <a:sx n="97" d="100"/>
          <a:sy n="97" d="100"/>
        </p:scale>
        <p:origin x="792" y="68"/>
      </p:cViewPr>
      <p:guideLst>
        <p:guide orient="horz" pos="3086"/>
        <p:guide pos="47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72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72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55548C3-0967-A546-AE12-2DBCE878F1FC}" type="datetimeFigureOut">
              <a:rPr lang="fi-FI"/>
              <a:pPr>
                <a:defRPr/>
              </a:pPr>
              <a:t>11.10.2023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1" y="9445169"/>
            <a:ext cx="2949099" cy="4972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54939" y="9445169"/>
            <a:ext cx="2949099" cy="4972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7EE4BF5-EFF8-664E-9E96-B3BBECC48CBE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088872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72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3F5A3CC-5F86-B64F-AF03-B5FBE0F01CAD}" type="datetimeFigureOut">
              <a:rPr lang="fi-FI"/>
              <a:pPr>
                <a:defRPr/>
              </a:pPr>
              <a:t>11.10.2023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i-FI" noProof="0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0562" y="4723449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noProof="0"/>
              <a:t>Muokkaa tekstin perustyylejä napsauttamalla</a:t>
            </a:r>
          </a:p>
          <a:p>
            <a:pPr lvl="1"/>
            <a:r>
              <a:rPr lang="fi-FI" noProof="0"/>
              <a:t>toinen taso</a:t>
            </a:r>
          </a:p>
          <a:p>
            <a:pPr lvl="2"/>
            <a:r>
              <a:rPr lang="fi-FI" noProof="0"/>
              <a:t>kolmas taso</a:t>
            </a:r>
          </a:p>
          <a:p>
            <a:pPr lvl="3"/>
            <a:r>
              <a:rPr lang="fi-FI" noProof="0"/>
              <a:t>neljäs taso</a:t>
            </a:r>
          </a:p>
          <a:p>
            <a:pPr lvl="4"/>
            <a:r>
              <a:rPr lang="fi-FI" noProof="0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1" y="9445169"/>
            <a:ext cx="2949099" cy="4972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07DEA82-D34A-9846-9B69-98EA046DC467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419919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096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096" algn="l" defTabSz="457096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192" algn="l" defTabSz="457096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288" algn="l" defTabSz="457096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384" algn="l" defTabSz="457096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5480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7DEA82-D34A-9846-9B69-98EA046DC467}" type="slidenum">
              <a:rPr lang="fi-FI" smtClean="0"/>
              <a:pPr>
                <a:defRPr/>
              </a:pPr>
              <a:t>11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34136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7DEA82-D34A-9846-9B69-98EA046DC467}" type="slidenum">
              <a:rPr lang="fi-FI" smtClean="0"/>
              <a:pPr>
                <a:defRPr/>
              </a:pPr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4408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7DEA82-D34A-9846-9B69-98EA046DC467}" type="slidenum">
              <a:rPr lang="fi-FI" smtClean="0"/>
              <a:pPr>
                <a:defRPr/>
              </a:pPr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3864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2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2.jpeg"/><Relationship Id="rId4" Type="http://schemas.openxmlformats.org/officeDocument/2006/relationships/image" Target="../media/image69.jpeg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2.jpeg"/><Relationship Id="rId4" Type="http://schemas.openxmlformats.org/officeDocument/2006/relationships/image" Target="../media/image69.jpeg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2.jpeg"/><Relationship Id="rId4" Type="http://schemas.openxmlformats.org/officeDocument/2006/relationships/image" Target="../media/image67.png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3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2.jpeg"/><Relationship Id="rId4" Type="http://schemas.openxmlformats.org/officeDocument/2006/relationships/image" Target="../media/image67.pn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76.jpeg"/><Relationship Id="rId5" Type="http://schemas.openxmlformats.org/officeDocument/2006/relationships/image" Target="../media/image62.jpeg"/><Relationship Id="rId4" Type="http://schemas.openxmlformats.org/officeDocument/2006/relationships/image" Target="../media/image67.png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7.jpe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76.jpeg"/><Relationship Id="rId5" Type="http://schemas.openxmlformats.org/officeDocument/2006/relationships/image" Target="../media/image62.jpeg"/><Relationship Id="rId4" Type="http://schemas.openxmlformats.org/officeDocument/2006/relationships/image" Target="../media/image67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2.jpeg"/><Relationship Id="rId4" Type="http://schemas.openxmlformats.org/officeDocument/2006/relationships/image" Target="../media/image67.png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80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2.jpeg"/><Relationship Id="rId4" Type="http://schemas.openxmlformats.org/officeDocument/2006/relationships/image" Target="../media/image67.png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5.png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5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5.png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5.png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5.png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5.png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5.png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65.png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8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8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8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82.jpe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82.jpeg"/><Relationship Id="rId4" Type="http://schemas.openxmlformats.org/officeDocument/2006/relationships/image" Target="../media/image69.jpeg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82.jpeg"/><Relationship Id="rId4" Type="http://schemas.openxmlformats.org/officeDocument/2006/relationships/image" Target="../media/image69.jpeg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82.jpeg"/><Relationship Id="rId4" Type="http://schemas.openxmlformats.org/officeDocument/2006/relationships/image" Target="../media/image67.png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3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82.jpeg"/><Relationship Id="rId4" Type="http://schemas.openxmlformats.org/officeDocument/2006/relationships/image" Target="../media/image67.png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67.png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7.jpe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67.png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82.jpeg"/><Relationship Id="rId4" Type="http://schemas.openxmlformats.org/officeDocument/2006/relationships/image" Target="../media/image67.png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80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82.jpeg"/><Relationship Id="rId4" Type="http://schemas.openxmlformats.org/officeDocument/2006/relationships/image" Target="../media/image67.png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Master" Target="../slideMasters/slideMaster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65.pn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65.pn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65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65.pn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65.png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65.png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65.png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65.png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9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9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9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0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oit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 descr="MTK-PPT-Kansi-1505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49735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77877" y="1751606"/>
            <a:ext cx="7304969" cy="613709"/>
          </a:xfrm>
          <a:prstGeom prst="rect">
            <a:avLst/>
          </a:prstGeom>
        </p:spPr>
        <p:txBody>
          <a:bodyPr lIns="91420" tIns="45709" rIns="91420" bIns="45709"/>
          <a:lstStyle>
            <a:lvl1pPr algn="ctr"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7876" y="2315537"/>
            <a:ext cx="7304968" cy="1529907"/>
          </a:xfrm>
        </p:spPr>
        <p:txBody>
          <a:bodyPr/>
          <a:lstStyle>
            <a:lvl1pPr algn="ctr">
              <a:defRPr sz="1800"/>
            </a:lvl1pPr>
            <a:lvl2pPr algn="ctr">
              <a:defRPr/>
            </a:lvl2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000"/>
            </a:lvl4pPr>
            <a:lvl5pPr marL="539877" indent="-179960">
              <a:buFont typeface="Lucida Grande"/>
              <a:buChar char="-"/>
              <a:defRPr sz="1000"/>
            </a:lvl5pPr>
            <a:lvl6pPr marL="539877" indent="-179960">
              <a:buFont typeface="Lucida Grande"/>
              <a:buChar char="-"/>
              <a:defRPr sz="1000"/>
            </a:lvl6pPr>
            <a:lvl7pPr marL="539877" indent="-179960">
              <a:buFont typeface="Lucida Grande"/>
              <a:buChar char="-"/>
              <a:defRPr sz="1000"/>
            </a:lvl7pPr>
            <a:lvl8pPr marL="539877" indent="-179960">
              <a:buFont typeface="Lucida Grande"/>
              <a:buChar char="-"/>
              <a:defRPr sz="1000"/>
            </a:lvl8pPr>
            <a:lvl9pPr marL="539877" indent="-179960">
              <a:buFont typeface="Lucida Grande"/>
              <a:buChar char="-"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4"/>
            <a:ext cx="2133600" cy="234950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A551AFF-5BA0-42B7-B748-F54C1C6D16E4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11500" y="4737100"/>
            <a:ext cx="2895600" cy="234950"/>
          </a:xfrm>
        </p:spPr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5394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B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99D4C-179C-4B6A-AFFA-F1220A93B0E3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90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YhdVuosi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YhdistV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1"/>
            <a:ext cx="7775098" cy="2326561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954213" y="4737100"/>
            <a:ext cx="979487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C650B0-919A-48E5-A89A-1384E254702D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1290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HV2014-Tekst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MTK-PPT-IntohVuosi2114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441768"/>
          </a:xfrm>
        </p:spPr>
        <p:txBody>
          <a:bodyPr spcCol="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2445070" y="4737100"/>
            <a:ext cx="752904" cy="230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5C868-711F-4BE7-9D1E-5F970963F151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97974" y="4737100"/>
            <a:ext cx="2868964" cy="23495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6538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HV2014-Tekstisivu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MTK-PPT-IntohVuosi2114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441768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2445070" y="4737100"/>
            <a:ext cx="752904" cy="230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396AEC-DA98-443A-BECE-F5C982B18EE9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97974" y="4737100"/>
            <a:ext cx="2868964" cy="23495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1045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opet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MTK-Lopetusd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77875" y="1751604"/>
            <a:ext cx="7304969" cy="613709"/>
          </a:xfrm>
          <a:prstGeom prst="rect">
            <a:avLst/>
          </a:prstGeom>
        </p:spPr>
        <p:txBody>
          <a:bodyPr/>
          <a:lstStyle>
            <a:lvl1pPr algn="ctr">
              <a:defRPr sz="24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7876" y="2315535"/>
            <a:ext cx="7304968" cy="1529907"/>
          </a:xfrm>
        </p:spPr>
        <p:txBody>
          <a:bodyPr/>
          <a:lstStyle>
            <a:lvl1pPr algn="ctr">
              <a:defRPr sz="1600"/>
            </a:lvl1pPr>
            <a:lvl2pPr marL="0" algn="ctr">
              <a:defRPr/>
            </a:lvl2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000"/>
            </a:lvl4pPr>
            <a:lvl5pPr marL="540000" indent="-180000">
              <a:buFont typeface="Lucida Grande"/>
              <a:buChar char="-"/>
              <a:defRPr sz="1000"/>
            </a:lvl5pPr>
            <a:lvl6pPr marL="540000" indent="-180000">
              <a:buFont typeface="Lucida Grande"/>
              <a:buChar char="-"/>
              <a:defRPr sz="1000"/>
            </a:lvl6pPr>
            <a:lvl7pPr marL="540000" indent="-180000">
              <a:buFont typeface="Lucida Grande"/>
              <a:buChar char="-"/>
              <a:defRPr sz="1000"/>
            </a:lvl7pPr>
            <a:lvl8pPr marL="540000" indent="-180000">
              <a:buFont typeface="Lucida Grande"/>
              <a:buChar char="-"/>
              <a:defRPr sz="1000"/>
            </a:lvl8pPr>
            <a:lvl9pPr marL="540000" indent="-180000">
              <a:buFont typeface="Lucida Grande"/>
              <a:buChar char="-"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2F287CB-6A66-4C62-BCC0-5C24AA425CCF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11500" y="4737100"/>
            <a:ext cx="2895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6585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/>
          <p:cNvSpPr/>
          <p:nvPr/>
        </p:nvSpPr>
        <p:spPr>
          <a:xfrm>
            <a:off x="0" y="0"/>
            <a:ext cx="9144000" cy="14847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i-FI" sz="1800"/>
          </a:p>
        </p:txBody>
      </p:sp>
      <p:sp>
        <p:nvSpPr>
          <p:cNvPr id="5" name="Tekstiruutu 4"/>
          <p:cNvSpPr txBox="1">
            <a:spLocks noChangeArrowheads="1"/>
          </p:cNvSpPr>
          <p:nvPr/>
        </p:nvSpPr>
        <p:spPr bwMode="auto">
          <a:xfrm>
            <a:off x="395289" y="4786312"/>
            <a:ext cx="540067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fi-FI" sz="600" b="1">
                <a:ea typeface="Verdana" pitchFamily="34" charset="0"/>
                <a:cs typeface="Verdana" pitchFamily="34" charset="0"/>
              </a:rPr>
              <a:t>Me teemme metsänomistajan eteen enemmän.</a:t>
            </a:r>
            <a:endParaRPr lang="fi-FI" sz="600"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Kuva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462463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kstin paikkamerkki 27"/>
          <p:cNvSpPr>
            <a:spLocks noGrp="1"/>
          </p:cNvSpPr>
          <p:nvPr>
            <p:ph type="body" sz="quarter" idx="11"/>
          </p:nvPr>
        </p:nvSpPr>
        <p:spPr>
          <a:xfrm>
            <a:off x="467544" y="141480"/>
            <a:ext cx="4032448" cy="1188449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0720" name="Tekstin paikkamerkki 30719"/>
          <p:cNvSpPr>
            <a:spLocks noGrp="1"/>
          </p:cNvSpPr>
          <p:nvPr>
            <p:ph type="body" sz="quarter" idx="12"/>
          </p:nvPr>
        </p:nvSpPr>
        <p:spPr>
          <a:xfrm>
            <a:off x="468314" y="1545432"/>
            <a:ext cx="8567737" cy="2970610"/>
          </a:xfrm>
        </p:spPr>
        <p:txBody>
          <a:bodyPr>
            <a:normAutofit/>
          </a:bodyPr>
          <a:lstStyle>
            <a:lvl1pPr>
              <a:buSzPct val="150000"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</p:txBody>
      </p:sp>
    </p:spTree>
    <p:extLst>
      <p:ext uri="{BB962C8B-B14F-4D97-AF65-F5344CB8AC3E}">
        <p14:creationId xmlns:p14="http://schemas.microsoft.com/office/powerpoint/2010/main" val="120920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oit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Kansi-15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77877" y="1751605"/>
            <a:ext cx="7304969" cy="613709"/>
          </a:xfrm>
          <a:prstGeom prst="rect">
            <a:avLst/>
          </a:prstGeom>
        </p:spPr>
        <p:txBody>
          <a:bodyPr/>
          <a:lstStyle>
            <a:lvl1pPr algn="ctr"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7876" y="2315536"/>
            <a:ext cx="7304968" cy="1529907"/>
          </a:xfrm>
        </p:spPr>
        <p:txBody>
          <a:bodyPr/>
          <a:lstStyle>
            <a:lvl1pPr algn="ctr">
              <a:defRPr sz="1800"/>
            </a:lvl1pPr>
            <a:lvl2pPr algn="ctr">
              <a:defRPr/>
            </a:lvl2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000"/>
            </a:lvl4pPr>
            <a:lvl5pPr marL="540000" indent="-180000">
              <a:buFont typeface="Lucida Grande"/>
              <a:buChar char="-"/>
              <a:defRPr sz="1000"/>
            </a:lvl5pPr>
            <a:lvl6pPr marL="540000" indent="-180000">
              <a:buFont typeface="Lucida Grande"/>
              <a:buChar char="-"/>
              <a:defRPr sz="1000"/>
            </a:lvl6pPr>
            <a:lvl7pPr marL="540000" indent="-180000">
              <a:buFont typeface="Lucida Grande"/>
              <a:buChar char="-"/>
              <a:defRPr sz="1000"/>
            </a:lvl7pPr>
            <a:lvl8pPr marL="540000" indent="-180000">
              <a:buFont typeface="Lucida Grande"/>
              <a:buChar char="-"/>
              <a:defRPr sz="1000"/>
            </a:lvl8pPr>
            <a:lvl9pPr marL="540000" indent="-180000">
              <a:buFont typeface="Lucida Grande"/>
              <a:buChar char="-"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3805CF6-0A0F-4CFD-A263-563E8D8D9F9A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11500" y="4737100"/>
            <a:ext cx="2895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4460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20518-539C-48C0-9C03-F99BD02639FB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8758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A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1E7D7-47D7-4CAC-B622-2FB49C526D76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3964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tisivu-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44DD9-C9FC-4F82-B6A0-A6B39911F483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257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B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8A305-4421-4040-A1BF-216A743B7865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9747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D42FA-0365-4BCB-9F17-AD6A678D324D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64FD7-C428-4F6C-810A-E3D4AC07CBCB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6462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54517-5B88-4CA4-A18F-EE49A9CB054C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64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F95EF-0D97-4645-8F09-ED5C9AEB89B0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7153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D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3B968-13F1-4713-BBD7-441528CFD2B6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063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C533F-C514-4307-87AE-4699B377582B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116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E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A83DF-6A49-4F43-8697-18D739D772E7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4245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Hep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8F0CD-3321-4C82-8CFA-1DBF9394AA71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481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F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Hep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EF381-D6CC-4EDD-BDAA-815C356B5D10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6599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15B22-3EEF-4077-8905-C2C38121C66E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0569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G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933E4-8FF9-4379-A917-677EFF6A56EC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9179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BC4DB-FCA8-4263-B404-725A2EB96931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89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al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Mallisivu_2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F4CC3-9CCA-4C8A-8FA2-603FEB35BB64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9049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10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09AA4-71CC-4CF9-ADDB-F7F1E858D1F1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1490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A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10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6CDD4-8D87-4232-BBB4-1F65A6C30B21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8784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2-1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772180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73924" y="1334048"/>
            <a:ext cx="7775098" cy="2571102"/>
          </a:xfrm>
        </p:spPr>
        <p:txBody>
          <a:bodyPr spcCol="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E0485-F7D4-4A6D-8E94-729032A873D6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8053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B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2-1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772180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73924" y="1334048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A44B6-ED9D-4E98-81BF-E787F3FCBB34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4955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lankk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507580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81691" y="1121288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4442B-B289-4E8B-BFB6-6631C6844640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801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lankk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507580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81691" y="1121288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5080A-ADBF-4AA1-9DD3-0B616307E3C6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8207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nMa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nestM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2282825" y="4737100"/>
            <a:ext cx="822325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AEF54-081F-4160-821E-A34387B3D0E5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05150" y="4737100"/>
            <a:ext cx="253523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975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nMaalle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nestM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2286000" y="4732338"/>
            <a:ext cx="817563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E8020-51C6-46AD-9E4D-58059F420DB1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03563" y="4737100"/>
            <a:ext cx="2536825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7928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2FD0E-CD5D-4CFD-A806-9AE317952FB6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7339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D8616-14AB-43C8-A1D3-D315508A52B4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80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41B2C-68EA-4E6D-A32B-6F527F5DF4E3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7149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-PE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500" spc="-150">
                <a:solidFill>
                  <a:schemeClr val="accent3"/>
                </a:solidFill>
                <a:latin typeface="Arial" charset="0"/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D9D45-1795-470C-B95B-783214D82732}" type="datetime1">
              <a:rPr lang="fi-FI" smtClean="0"/>
              <a:t>11.10.2023</a:t>
            </a:fld>
            <a:endParaRPr lang="fi-FI"/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0845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-PEF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500" spc="-150">
                <a:solidFill>
                  <a:schemeClr val="accent3"/>
                </a:solidFill>
                <a:latin typeface="Arial" charset="0"/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9215F-CF5E-4191-90A7-A5C530233B16}" type="datetime1">
              <a:rPr lang="fi-FI" smtClean="0"/>
              <a:t>11.10.2023</a:t>
            </a:fld>
            <a:endParaRPr lang="fi-FI"/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2294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PE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500" spc="-150">
                <a:solidFill>
                  <a:schemeClr val="accent3"/>
                </a:solidFill>
                <a:latin typeface="Arial" charset="0"/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spcCol="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9F753-D3BE-4E07-9BE9-EAF86D7EC510}" type="datetime1">
              <a:rPr lang="fi-FI" smtClean="0"/>
              <a:t>11.10.2023</a:t>
            </a:fld>
            <a:endParaRPr lang="fi-FI"/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6482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PEF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500" spc="-150">
                <a:solidFill>
                  <a:schemeClr val="accent3"/>
                </a:solidFill>
                <a:latin typeface="Arial" charset="0"/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11D4D-E1B3-4D22-B264-0D211584B5E5}" type="datetime1">
              <a:rPr lang="fi-FI" smtClean="0"/>
              <a:t>11.10.2023</a:t>
            </a:fld>
            <a:endParaRPr lang="fi-FI"/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399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YhdVuo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YhdistV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326561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954213" y="4737100"/>
            <a:ext cx="979487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44038-298E-4DB3-95E2-3E12DB76F0CF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7023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YhdVuosi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YhdistV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340168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955800" y="4737100"/>
            <a:ext cx="973138" cy="230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DEDD8-5DE9-4047-B18F-9609EB7C35D0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63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opet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MTK-Lopetusd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77877" y="1751605"/>
            <a:ext cx="7304969" cy="613709"/>
          </a:xfrm>
          <a:prstGeom prst="rect">
            <a:avLst/>
          </a:prstGeom>
        </p:spPr>
        <p:txBody>
          <a:bodyPr/>
          <a:lstStyle>
            <a:lvl1pPr algn="ctr">
              <a:defRPr sz="24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7876" y="2315536"/>
            <a:ext cx="7304968" cy="1529907"/>
          </a:xfrm>
        </p:spPr>
        <p:txBody>
          <a:bodyPr/>
          <a:lstStyle>
            <a:lvl1pPr algn="ctr">
              <a:defRPr sz="1600"/>
            </a:lvl1pPr>
            <a:lvl2pPr algn="ctr">
              <a:defRPr/>
            </a:lvl2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000"/>
            </a:lvl4pPr>
            <a:lvl5pPr marL="540000" indent="-180000">
              <a:buFont typeface="Lucida Grande"/>
              <a:buChar char="-"/>
              <a:defRPr sz="1000"/>
            </a:lvl5pPr>
            <a:lvl6pPr marL="540000" indent="-180000">
              <a:buFont typeface="Lucida Grande"/>
              <a:buChar char="-"/>
              <a:defRPr sz="1000"/>
            </a:lvl6pPr>
            <a:lvl7pPr marL="540000" indent="-180000">
              <a:buFont typeface="Lucida Grande"/>
              <a:buChar char="-"/>
              <a:defRPr sz="1000"/>
            </a:lvl7pPr>
            <a:lvl8pPr marL="540000" indent="-180000">
              <a:buFont typeface="Lucida Grande"/>
              <a:buChar char="-"/>
              <a:defRPr sz="1000"/>
            </a:lvl8pPr>
            <a:lvl9pPr marL="540000" indent="-180000">
              <a:buFont typeface="Lucida Grande"/>
              <a:buChar char="-"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1CDF4B6-9074-475A-8C3B-CF1BB92039EC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11500" y="4737100"/>
            <a:ext cx="2895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889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BE312-B89A-48F0-9F7E-0A70A6810677}" type="datetime1">
              <a:rPr lang="fi-FI" smtClean="0"/>
              <a:t>11.10.2023</a:t>
            </a:fld>
            <a:endParaRPr lang="fi-FI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50825" y="4792663"/>
            <a:ext cx="1905000" cy="1698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99E56-A9C5-400F-A8A8-698483BB7E07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482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en-US" dirty="0"/>
          </a:p>
        </p:txBody>
      </p:sp>
      <p:pic>
        <p:nvPicPr>
          <p:cNvPr id="10" name="Picture 9" descr="MTK_logo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0800" y="564198"/>
            <a:ext cx="1298143" cy="9828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0221" y="21666"/>
            <a:ext cx="2985638" cy="123200"/>
          </a:xfrm>
          <a:prstGeom prst="rect">
            <a:avLst/>
          </a:prstGeom>
        </p:spPr>
      </p:pic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32276700-B635-4DCE-970E-4CDECD2A1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8968-A510-504C-9CFD-3193E67D8F83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8CDFF780-8EE1-4FC4-B9A4-D226DFA6B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49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D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DB7A2-7B16-4802-90D7-510E14023EBB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44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LEIS_otsikko_avainsana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997272"/>
            <a:ext cx="8229600" cy="7584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830B6CB8-3D41-044C-8B60-1FC3DCF371F9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F05B44C-7161-4CBA-8BD8-6E3BECD503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/>
              <a:t>Muokkaa alaotsikon perustyyliä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pic>
        <p:nvPicPr>
          <p:cNvPr id="7" name="Kuva 6" descr="Kuva, joka sisältää kohteen laite, piirtäminen&#10;&#10;Kuvaus luotu automaattisesti">
            <a:extLst>
              <a:ext uri="{FF2B5EF4-FFF2-40B4-BE49-F238E27FC236}">
                <a16:creationId xmlns:a16="http://schemas.microsoft.com/office/drawing/2014/main" id="{6B9BF585-3D77-446C-BD9B-C440A04C71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300" y="4186827"/>
            <a:ext cx="771400" cy="106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otsikko_avainsana">
    <p:bg>
      <p:bgPr>
        <a:solidFill>
          <a:srgbClr val="009D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796920"/>
            <a:ext cx="8229600" cy="7584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67254FC4-8838-F648-99A5-813FFA37AF96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5" y="4559300"/>
            <a:ext cx="877535" cy="523581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 dirty="0"/>
              <a:t>Lisää kuva napsauttamalla kuvaketta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28C84C2-B137-4A2F-A61C-9511897C7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/>
              <a:t>Muokkaa alaotsikon perustyyliä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91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otsikko_Avainsa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80663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  <p:sp>
        <p:nvSpPr>
          <p:cNvPr id="17" name="Päivämäärän paikkamerkki 16">
            <a:extLst>
              <a:ext uri="{FF2B5EF4-FFF2-40B4-BE49-F238E27FC236}">
                <a16:creationId xmlns:a16="http://schemas.microsoft.com/office/drawing/2014/main" id="{DBEC8CEB-9AC2-41F3-993F-0C1062863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8968-A510-504C-9CFD-3193E67D8F83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9" name="Dian numeron paikkamerkki 18">
            <a:extLst>
              <a:ext uri="{FF2B5EF4-FFF2-40B4-BE49-F238E27FC236}">
                <a16:creationId xmlns:a16="http://schemas.microsoft.com/office/drawing/2014/main" id="{EACC3F39-1701-4A66-A0EC-C44F3FEA0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24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ainsana_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D6F4101F-BC25-40FD-9BC0-19CA18A617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055" y="4521200"/>
            <a:ext cx="877535" cy="561681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 dirty="0"/>
              <a:t>Lisää kuva napsauttamalla kuvaketta</a:t>
            </a:r>
            <a:endParaRPr lang="en-US" dirty="0"/>
          </a:p>
        </p:txBody>
      </p:sp>
      <p:sp>
        <p:nvSpPr>
          <p:cNvPr id="20" name="Dian numeron paikkamerkki 19">
            <a:extLst>
              <a:ext uri="{FF2B5EF4-FFF2-40B4-BE49-F238E27FC236}">
                <a16:creationId xmlns:a16="http://schemas.microsoft.com/office/drawing/2014/main" id="{1B7EBAA3-685E-4FAD-AF64-6312605125F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Date Placeholder 7">
            <a:extLst>
              <a:ext uri="{FF2B5EF4-FFF2-40B4-BE49-F238E27FC236}">
                <a16:creationId xmlns:a16="http://schemas.microsoft.com/office/drawing/2014/main" id="{D2283997-AF87-456C-8D59-1DAE19F38E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67254FC4-8838-F648-99A5-813FFA37AF96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152DD0B-C7F4-415B-9DFC-338B1E8D8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06639"/>
            <a:ext cx="8229600" cy="7584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23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IO_Ruoantuotanto_ja_vilje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TK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1" y="326083"/>
            <a:ext cx="689128" cy="5217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59" y="186271"/>
            <a:ext cx="6136542" cy="4957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660" y="1213653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00A7D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660" y="3115166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7" name="Picture 6" descr="MTK_ppt_ruoantuotanto_yläpalkki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011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77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IO_Ruoantuotanto_ja_viljely_4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TK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1" y="326083"/>
            <a:ext cx="689128" cy="5217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60" y="186271"/>
            <a:ext cx="6136540" cy="495722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660" y="3115166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7" name="Picture 6" descr="MTK_ppt_ruoantuotanto_yläpalkki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011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  <p:sp>
        <p:nvSpPr>
          <p:cNvPr id="11" name="Päivämäärän paikkamerkki 10">
            <a:extLst>
              <a:ext uri="{FF2B5EF4-FFF2-40B4-BE49-F238E27FC236}">
                <a16:creationId xmlns:a16="http://schemas.microsoft.com/office/drawing/2014/main" id="{1AC6F8F1-0D47-4E15-B1A7-52106C0A3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8968-A510-504C-9CFD-3193E67D8F83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2" name="Dian numeron paikkamerkki 11">
            <a:extLst>
              <a:ext uri="{FF2B5EF4-FFF2-40B4-BE49-F238E27FC236}">
                <a16:creationId xmlns:a16="http://schemas.microsoft.com/office/drawing/2014/main" id="{D9F3A49D-F7A0-4BD7-A1E9-F693E77503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350160C-3B76-4677-97FA-03CADFD7D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60" y="1213653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00A7D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49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SIO_Yrittäminen_maaseudu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59" y="207677"/>
            <a:ext cx="6136541" cy="493070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3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FCD016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0" y="3115166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01168"/>
          </a:xfrm>
          <a:prstGeom prst="rect">
            <a:avLst/>
          </a:prstGeom>
        </p:spPr>
      </p:pic>
      <p:pic>
        <p:nvPicPr>
          <p:cNvPr id="12" name="Picture 11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1" y="326083"/>
            <a:ext cx="689128" cy="521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03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SIO_Yrittäminen_maaseudulla_4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59" y="207677"/>
            <a:ext cx="6136541" cy="49307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3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FCD016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0" y="3115166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01168"/>
          </a:xfrm>
          <a:prstGeom prst="rect">
            <a:avLst/>
          </a:prstGeom>
        </p:spPr>
      </p:pic>
      <p:pic>
        <p:nvPicPr>
          <p:cNvPr id="12" name="Picture 11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1" y="326083"/>
            <a:ext cx="689128" cy="521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3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SIO_Metsänomistam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60" y="209244"/>
            <a:ext cx="6136540" cy="492886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3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009D4B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0" y="3115166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Picture 1" descr="MTK_ppt_metsänomistaminen_yläpalkk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19"/>
            <a:ext cx="9144000" cy="203454"/>
          </a:xfrm>
          <a:prstGeom prst="rect">
            <a:avLst/>
          </a:prstGeom>
        </p:spPr>
      </p:pic>
      <p:pic>
        <p:nvPicPr>
          <p:cNvPr id="12" name="Picture 11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1" y="326083"/>
            <a:ext cx="689128" cy="521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3" name="Picture 2" descr="metsanomistajat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60" y="4137471"/>
            <a:ext cx="1428618" cy="43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4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SIO_Metsänomistaminen_4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60" y="209244"/>
            <a:ext cx="6136540" cy="492886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3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009D4B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0" y="3115166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Picture 1" descr="MTK_ppt_metsänomistaminen_yläpalkk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19"/>
            <a:ext cx="9144000" cy="203454"/>
          </a:xfrm>
          <a:prstGeom prst="rect">
            <a:avLst/>
          </a:prstGeom>
        </p:spPr>
      </p:pic>
      <p:pic>
        <p:nvPicPr>
          <p:cNvPr id="12" name="Picture 11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1" y="326083"/>
            <a:ext cx="689128" cy="521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3" name="Picture 2" descr="metsanomistajat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60" y="4137471"/>
            <a:ext cx="1428618" cy="43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2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53978-CDC6-47B0-B042-EE4460D009C9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13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SIO_Maankäyt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9924" y="217386"/>
            <a:ext cx="6111611" cy="492886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3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7FBB00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0" y="3115166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19"/>
            <a:ext cx="9144000" cy="203454"/>
          </a:xfrm>
          <a:prstGeom prst="rect">
            <a:avLst/>
          </a:prstGeom>
        </p:spPr>
      </p:pic>
      <p:pic>
        <p:nvPicPr>
          <p:cNvPr id="10" name="Picture 9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1" y="326083"/>
            <a:ext cx="689128" cy="5217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5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SIO_Maankäyttö_4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9924" y="217386"/>
            <a:ext cx="6111611" cy="492886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3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7FBB00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0" y="3115166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19"/>
            <a:ext cx="9144000" cy="203454"/>
          </a:xfrm>
          <a:prstGeom prst="rect">
            <a:avLst/>
          </a:prstGeom>
        </p:spPr>
      </p:pic>
      <p:pic>
        <p:nvPicPr>
          <p:cNvPr id="10" name="Picture 9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1" y="326083"/>
            <a:ext cx="689128" cy="5217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8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SIO_LISÄÄ_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3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7FBB00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0" y="3115166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477450EA-CB58-4FC9-9CE5-B428B570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19425" y="0"/>
            <a:ext cx="6124575" cy="5146185"/>
          </a:xfrm>
        </p:spPr>
        <p:txBody>
          <a:bodyPr/>
          <a:lstStyle/>
          <a:p>
            <a:endParaRPr lang="fi-FI"/>
          </a:p>
        </p:txBody>
      </p:sp>
      <p:sp>
        <p:nvSpPr>
          <p:cNvPr id="9" name="Kuvan paikkamerkki 8">
            <a:extLst>
              <a:ext uri="{FF2B5EF4-FFF2-40B4-BE49-F238E27FC236}">
                <a16:creationId xmlns:a16="http://schemas.microsoft.com/office/drawing/2014/main" id="{2009CCA7-D47D-4FB6-81C2-133CB7A409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7000" y="355610"/>
            <a:ext cx="688975" cy="522287"/>
          </a:xfrm>
        </p:spPr>
        <p:txBody>
          <a:bodyPr/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92260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otsa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2538282" cy="4289824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595959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F876F376-7A51-CC46-8D20-D69169E98C5B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3124200" y="1579563"/>
            <a:ext cx="5562600" cy="301466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>
              <a:defRPr sz="14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124200" y="304800"/>
            <a:ext cx="5562600" cy="1193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EIS_yleispoh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0C8C26F4-DBFC-534E-B965-5D94C9222ADC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7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04800"/>
            <a:ext cx="2538282" cy="2577352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Lisää tekstiä napsauttamalla</a:t>
            </a:r>
            <a:br>
              <a:rPr lang="fi-FI" dirty="0"/>
            </a:br>
            <a:br>
              <a:rPr lang="fi-FI" dirty="0"/>
            </a:b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6862FA6C-9821-BB49-AB0A-69B27F15279C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3124200" y="304800"/>
            <a:ext cx="5562600" cy="4289425"/>
          </a:xfrm>
        </p:spPr>
        <p:txBody>
          <a:bodyPr/>
          <a:lstStyle/>
          <a:p>
            <a:r>
              <a:rPr lang="fi-FI"/>
              <a:t>Lisää kaavio napsauttamalla kuvaketta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3012417"/>
            <a:ext cx="2538282" cy="1581807"/>
          </a:xfrm>
        </p:spPr>
        <p:txBody>
          <a:bodyPr/>
          <a:lstStyle>
            <a:lvl1pPr marL="0" indent="0">
              <a:buNone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fi-FI" dirty="0"/>
              <a:t>Lisää tekstiä napsauttamalla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74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teksti_2sisältö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910883C4-A13D-9B43-8262-264BD95B414B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2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8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teksti_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BE911DE4-FFD1-A944-A19E-8E7802C90FA7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5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YLEIS_sisältö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14959"/>
            <a:ext cx="3008313" cy="761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14959"/>
            <a:ext cx="5111750" cy="42796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C202B2CD-2CE1-BC44-823F-6FDB10A2EFDD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98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YLEIS_kuva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/>
              <a:t>Lisää kuva napsauttamalla kuvaketta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0C7F76B2-D014-554F-ABFB-A7EF5AAC7D29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8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E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C0B38-9CE7-4027-BB02-DD612A6BE49E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05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otsa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2538282" cy="4289824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595959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AECD640C-1981-A949-9CC5-7052C7C59F51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3124200" y="1579563"/>
            <a:ext cx="5562600" cy="301466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>
              <a:defRPr sz="14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124200" y="304800"/>
            <a:ext cx="5562600" cy="1193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5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 dirty="0"/>
              <a:t>Lisää kuva napsauttamalla kuvaketta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88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yleispoh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C1E9AF0B-0321-6141-A836-F7540E2679B6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13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5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28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04800"/>
            <a:ext cx="2538282" cy="2577352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br>
              <a:rPr lang="fi-FI" dirty="0"/>
            </a:br>
            <a:br>
              <a:rPr lang="fi-FI" dirty="0"/>
            </a:b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A72A08E7-61EB-524B-B693-D6E1C23F4CC1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3124200" y="304800"/>
            <a:ext cx="5562600" cy="4289425"/>
          </a:xfrm>
        </p:spPr>
        <p:txBody>
          <a:bodyPr/>
          <a:lstStyle/>
          <a:p>
            <a:r>
              <a:rPr lang="fi-FI"/>
              <a:t>Lisää kaavio napsauttamalla kuvaketta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57200" y="3012417"/>
            <a:ext cx="2538282" cy="1581807"/>
          </a:xfrm>
        </p:spPr>
        <p:txBody>
          <a:bodyPr/>
          <a:lstStyle>
            <a:lvl1pPr marL="0" indent="0">
              <a:buNone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5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0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teksti_2sisältö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516120F6-AF05-3D4D-A317-8C17CCE7B301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2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13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5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52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teksti_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555B4514-B471-914E-8EB3-C6960C64CA44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1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5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8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67254FC4-8838-F648-99A5-813FFA37AF96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5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9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sisältö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14959"/>
            <a:ext cx="3008313" cy="761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14959"/>
            <a:ext cx="5111750" cy="42796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338BD4DB-5372-4F46-8510-E1F7B3358053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5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17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kuva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/>
              <a:t>Lisää kuva napsauttamalla kuvaketta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D9DD13AE-11D3-EF49-8A40-AA2AD1E67458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5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50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OMISTAJA_otsa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2538282" cy="4289824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595959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3124200" y="1579563"/>
            <a:ext cx="5562600" cy="301466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>
              <a:defRPr sz="14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124200" y="304800"/>
            <a:ext cx="5562600" cy="1193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5" name="Picture 14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5" y="4666310"/>
            <a:ext cx="1362782" cy="411226"/>
          </a:xfrm>
          <a:prstGeom prst="rect">
            <a:avLst/>
          </a:prstGeom>
        </p:spPr>
      </p:pic>
      <p:sp>
        <p:nvSpPr>
          <p:cNvPr id="16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59F0D432-F508-F545-BF5C-F5F2716D19BC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7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3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0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ETSANOMISTAJA_yleispoh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5" y="4666310"/>
            <a:ext cx="1362782" cy="411226"/>
          </a:xfrm>
          <a:prstGeom prst="rect">
            <a:avLst/>
          </a:prstGeom>
        </p:spPr>
      </p:pic>
      <p:sp>
        <p:nvSpPr>
          <p:cNvPr id="15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75DD9B9A-805F-2445-A8AE-A2E03781CB0E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3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9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Hep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26F3C-9C36-4B82-B83A-597F45C636C6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7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_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04800"/>
            <a:ext cx="2538282" cy="2577352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br>
              <a:rPr lang="fi-FI" dirty="0"/>
            </a:br>
            <a:br>
              <a:rPr lang="fi-FI" dirty="0"/>
            </a:b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3124200" y="304800"/>
            <a:ext cx="5562600" cy="4289425"/>
          </a:xfrm>
        </p:spPr>
        <p:txBody>
          <a:bodyPr/>
          <a:lstStyle/>
          <a:p>
            <a:r>
              <a:rPr lang="fi-FI"/>
              <a:t>Lisää kaavio napsauttamalla kuvaketta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57200" y="3012417"/>
            <a:ext cx="2538282" cy="1581807"/>
          </a:xfrm>
        </p:spPr>
        <p:txBody>
          <a:bodyPr/>
          <a:lstStyle>
            <a:lvl1pPr marL="0" indent="0">
              <a:buNone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5" y="4666310"/>
            <a:ext cx="1362782" cy="411226"/>
          </a:xfrm>
          <a:prstGeom prst="rect">
            <a:avLst/>
          </a:prstGeom>
        </p:spPr>
      </p:pic>
      <p:sp>
        <p:nvSpPr>
          <p:cNvPr id="16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B03FECC4-C5B2-EA4F-9F6C-4806E5241720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7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3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59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_teksti_2sisältö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6" name="Picture 15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5" y="4666310"/>
            <a:ext cx="1362782" cy="411226"/>
          </a:xfrm>
          <a:prstGeom prst="rect">
            <a:avLst/>
          </a:prstGeom>
        </p:spPr>
      </p:pic>
      <p:sp>
        <p:nvSpPr>
          <p:cNvPr id="17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E35F77C4-62ED-B349-9FDA-ECB3C5C98104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8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3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53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_teksti_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8" name="Picture 17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5" y="4666310"/>
            <a:ext cx="1362782" cy="411226"/>
          </a:xfrm>
          <a:prstGeom prst="rect">
            <a:avLst/>
          </a:prstGeom>
        </p:spPr>
      </p:pic>
      <p:sp>
        <p:nvSpPr>
          <p:cNvPr id="19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00FDB50D-BE69-1148-A6F6-9EDE709B55B9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2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3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8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_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5" y="4666310"/>
            <a:ext cx="1362782" cy="411226"/>
          </a:xfrm>
          <a:prstGeom prst="rect">
            <a:avLst/>
          </a:prstGeom>
        </p:spPr>
      </p:pic>
      <p:sp>
        <p:nvSpPr>
          <p:cNvPr id="16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4187A5BF-73B8-254C-A3F6-D95E6D6388B5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7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3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63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T_sisältö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14959"/>
            <a:ext cx="3008313" cy="761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14959"/>
            <a:ext cx="5111750" cy="42796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5" y="4666310"/>
            <a:ext cx="1362782" cy="411226"/>
          </a:xfrm>
          <a:prstGeom prst="rect">
            <a:avLst/>
          </a:prstGeom>
        </p:spPr>
      </p:pic>
      <p:sp>
        <p:nvSpPr>
          <p:cNvPr id="15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274F6EDE-DC8A-2849-A443-4F70E7FABD36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3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5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T_YLEIS_kuva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/>
              <a:t>Lisää kuva napsauttamalla kuvaketta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7"/>
            <a:ext cx="2985638" cy="123200"/>
          </a:xfrm>
          <a:prstGeom prst="rect">
            <a:avLst/>
          </a:prstGeom>
        </p:spPr>
      </p:pic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5" y="4666310"/>
            <a:ext cx="1362782" cy="411226"/>
          </a:xfrm>
          <a:prstGeom prst="rect">
            <a:avLst/>
          </a:prstGeom>
        </p:spPr>
      </p:pic>
      <p:sp>
        <p:nvSpPr>
          <p:cNvPr id="15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C26B64A6-D364-624A-9B14-76028ACE6F25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3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55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MTK_pysty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7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A4CF58C8-E8CC-9140-BCFD-4693A64E38C8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6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MTK_otsikko_pysty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7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58D448A6-DE80-F342-AAA7-0988E6EEEC67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50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TK_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0" y="4767263"/>
            <a:ext cx="1801929" cy="273844"/>
          </a:xfrm>
        </p:spPr>
        <p:txBody>
          <a:bodyPr/>
          <a:lstStyle/>
          <a:p>
            <a:fld id="{5A49EF21-910E-CA46-B083-589B47E35DA2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15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7" y="4623749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97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en-US"/>
          </a:p>
        </p:txBody>
      </p:sp>
      <p:pic>
        <p:nvPicPr>
          <p:cNvPr id="10" name="Picture 9" descr="MTK_logo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0801" y="564199"/>
            <a:ext cx="1298143" cy="9828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0222" y="21667"/>
            <a:ext cx="2985638" cy="123200"/>
          </a:xfrm>
          <a:prstGeom prst="rect">
            <a:avLst/>
          </a:prstGeom>
        </p:spPr>
      </p:pic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32276700-B635-4DCE-970E-4CDECD2A1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8968-A510-504C-9CFD-3193E67D8F83}" type="datetime1">
              <a:rPr lang="fi-FI" smtClean="0"/>
              <a:t>11.10.2023</a:t>
            </a:fld>
            <a:endParaRPr lang="en-US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8CDFF780-8EE1-4FC4-B9A4-D226DFA6B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43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F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Hep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E2C32-F198-467A-8263-CDA71070811B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65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IO_Ruoantuotanto_ja_vilje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TK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2" y="326084"/>
            <a:ext cx="689128" cy="5217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59" y="186272"/>
            <a:ext cx="6136542" cy="4957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660" y="1213654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00A7D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661" y="3115167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7" name="Picture 6" descr="MTK_ppt_ruoantuotanto_yläpalkki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011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IO_Ruoantuotanto_ja_viljely_4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TK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2" y="326084"/>
            <a:ext cx="689128" cy="5217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61" y="186272"/>
            <a:ext cx="6136540" cy="495722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661" y="3115167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7" name="Picture 6" descr="MTK_ppt_ruoantuotanto_yläpalkki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011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  <p:sp>
        <p:nvSpPr>
          <p:cNvPr id="11" name="Päivämäärän paikkamerkki 10">
            <a:extLst>
              <a:ext uri="{FF2B5EF4-FFF2-40B4-BE49-F238E27FC236}">
                <a16:creationId xmlns:a16="http://schemas.microsoft.com/office/drawing/2014/main" id="{1AC6F8F1-0D47-4E15-B1A7-52106C0A3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8968-A510-504C-9CFD-3193E67D8F83}" type="datetime1">
              <a:rPr lang="fi-FI" smtClean="0"/>
              <a:t>11.10.2023</a:t>
            </a:fld>
            <a:endParaRPr lang="en-US"/>
          </a:p>
        </p:txBody>
      </p:sp>
      <p:sp>
        <p:nvSpPr>
          <p:cNvPr id="12" name="Dian numeron paikkamerkki 11">
            <a:extLst>
              <a:ext uri="{FF2B5EF4-FFF2-40B4-BE49-F238E27FC236}">
                <a16:creationId xmlns:a16="http://schemas.microsoft.com/office/drawing/2014/main" id="{D9F3A49D-F7A0-4BD7-A1E9-F693E77503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350160C-3B76-4677-97FA-03CADFD7D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60" y="1213654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00A7D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15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SIO_Yrittäminen_maaseudu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60" y="207677"/>
            <a:ext cx="6136541" cy="493070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4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FCD016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1" y="3115167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01168"/>
          </a:xfrm>
          <a:prstGeom prst="rect">
            <a:avLst/>
          </a:prstGeom>
        </p:spPr>
      </p:pic>
      <p:pic>
        <p:nvPicPr>
          <p:cNvPr id="12" name="Picture 11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2" y="326084"/>
            <a:ext cx="689128" cy="521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47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SIO_Yrittäminen_maaseudulla_4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60" y="207678"/>
            <a:ext cx="6136541" cy="49307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4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FCD016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1" y="3115167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01168"/>
          </a:xfrm>
          <a:prstGeom prst="rect">
            <a:avLst/>
          </a:prstGeom>
        </p:spPr>
      </p:pic>
      <p:pic>
        <p:nvPicPr>
          <p:cNvPr id="12" name="Picture 11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2" y="326084"/>
            <a:ext cx="689128" cy="521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2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SIO_Metsänomistam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61" y="209244"/>
            <a:ext cx="6136540" cy="492886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4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009D4B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1" y="3115167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Picture 1" descr="MTK_ppt_metsänomistaminen_yläpalkk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19"/>
            <a:ext cx="9144000" cy="203454"/>
          </a:xfrm>
          <a:prstGeom prst="rect">
            <a:avLst/>
          </a:prstGeom>
        </p:spPr>
      </p:pic>
      <p:pic>
        <p:nvPicPr>
          <p:cNvPr id="12" name="Picture 11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2" y="326084"/>
            <a:ext cx="689128" cy="521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3" name="Picture 2" descr="metsanomistajat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60" y="4137471"/>
            <a:ext cx="1428618" cy="43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4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SIO_Metsänomistaminen_4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461" y="209244"/>
            <a:ext cx="6136540" cy="492886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4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009D4B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1" y="3115167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Picture 1" descr="MTK_ppt_metsänomistaminen_yläpalkk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19"/>
            <a:ext cx="9144000" cy="203454"/>
          </a:xfrm>
          <a:prstGeom prst="rect">
            <a:avLst/>
          </a:prstGeom>
        </p:spPr>
      </p:pic>
      <p:pic>
        <p:nvPicPr>
          <p:cNvPr id="12" name="Picture 11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2" y="326084"/>
            <a:ext cx="689128" cy="521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3" name="Picture 2" descr="metsanomistajat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60" y="4137471"/>
            <a:ext cx="1428618" cy="43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9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SIO_Maankäyt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9925" y="217386"/>
            <a:ext cx="6111611" cy="492886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4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7FBB00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1" y="3115167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19"/>
            <a:ext cx="9144000" cy="203454"/>
          </a:xfrm>
          <a:prstGeom prst="rect">
            <a:avLst/>
          </a:prstGeom>
        </p:spPr>
      </p:pic>
      <p:pic>
        <p:nvPicPr>
          <p:cNvPr id="10" name="Picture 9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2" y="326084"/>
            <a:ext cx="689128" cy="5217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8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SIO_Maankäyttö_4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9925" y="217387"/>
            <a:ext cx="6111611" cy="492886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0660" y="1213654"/>
            <a:ext cx="2779935" cy="1781456"/>
          </a:xfrm>
        </p:spPr>
        <p:txBody>
          <a:bodyPr anchor="t">
            <a:noAutofit/>
          </a:bodyPr>
          <a:lstStyle>
            <a:lvl1pPr algn="l">
              <a:defRPr sz="2800" b="1" cap="all">
                <a:solidFill>
                  <a:srgbClr val="7FBB00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70661" y="3115167"/>
            <a:ext cx="2779936" cy="587648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19"/>
            <a:ext cx="9144000" cy="203454"/>
          </a:xfrm>
          <a:prstGeom prst="rect">
            <a:avLst/>
          </a:prstGeom>
        </p:spPr>
      </p:pic>
      <p:pic>
        <p:nvPicPr>
          <p:cNvPr id="10" name="Picture 9" descr="MTK_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72" y="326084"/>
            <a:ext cx="689128" cy="5217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5012512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34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otsa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2538282" cy="4289824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595959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F876F376-7A51-CC46-8D20-D69169E98C5B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3124200" y="1579563"/>
            <a:ext cx="5562600" cy="301466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>
              <a:defRPr sz="14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124200" y="304800"/>
            <a:ext cx="5562600" cy="1193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10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EIS_yleispoh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0C8C26F4-DBFC-534E-B965-5D94C9222ADC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4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08C47-4DAD-4DA6-9E69-F3FFF651601D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62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04800"/>
            <a:ext cx="2538282" cy="2577352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title</a:t>
            </a:r>
            <a:r>
              <a:rPr lang="fi-FI"/>
              <a:t> </a:t>
            </a:r>
            <a:r>
              <a:rPr lang="fi-FI" err="1"/>
              <a:t>style</a:t>
            </a:r>
            <a:br>
              <a:rPr lang="fi-FI"/>
            </a:br>
            <a:br>
              <a:rPr lang="fi-FI"/>
            </a:b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6862FA6C-9821-BB49-AB0A-69B27F15279C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3124200" y="304801"/>
            <a:ext cx="5562600" cy="4289425"/>
          </a:xfrm>
        </p:spPr>
        <p:txBody>
          <a:bodyPr/>
          <a:lstStyle/>
          <a:p>
            <a:r>
              <a:rPr lang="fi-FI"/>
              <a:t>Lisää kaavio napsauttamalla kuvaketta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57200" y="3012418"/>
            <a:ext cx="2538282" cy="1581807"/>
          </a:xfrm>
        </p:spPr>
        <p:txBody>
          <a:bodyPr/>
          <a:lstStyle>
            <a:lvl1pPr marL="0" indent="0">
              <a:buNone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44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teksti_2sisältö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910883C4-A13D-9B43-8262-264BD95B414B}" type="datetime1">
              <a:rPr lang="fi-FI" smtClean="0"/>
              <a:t>11.10.2023</a:t>
            </a:fld>
            <a:endParaRPr lang="en-US"/>
          </a:p>
        </p:txBody>
      </p:sp>
      <p:sp>
        <p:nvSpPr>
          <p:cNvPr id="12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8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teksti_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BE911DE4-FFD1-A944-A19E-8E7802C90FA7}" type="datetime1">
              <a:rPr lang="fi-FI" smtClean="0"/>
              <a:t>11.10.2023</a:t>
            </a:fld>
            <a:endParaRPr lang="en-US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5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LEIS_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80664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  <p:sp>
        <p:nvSpPr>
          <p:cNvPr id="17" name="Päivämäärän paikkamerkki 16">
            <a:extLst>
              <a:ext uri="{FF2B5EF4-FFF2-40B4-BE49-F238E27FC236}">
                <a16:creationId xmlns:a16="http://schemas.microsoft.com/office/drawing/2014/main" id="{DBEC8CEB-9AC2-41F3-993F-0C1062863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8968-A510-504C-9CFD-3193E67D8F83}" type="datetime1">
              <a:rPr lang="fi-FI" smtClean="0"/>
              <a:t>11.10.2023</a:t>
            </a:fld>
            <a:endParaRPr lang="en-US"/>
          </a:p>
        </p:txBody>
      </p:sp>
      <p:sp>
        <p:nvSpPr>
          <p:cNvPr id="19" name="Dian numeron paikkamerkki 18">
            <a:extLst>
              <a:ext uri="{FF2B5EF4-FFF2-40B4-BE49-F238E27FC236}">
                <a16:creationId xmlns:a16="http://schemas.microsoft.com/office/drawing/2014/main" id="{EACC3F39-1701-4A66-A0EC-C44F3FEA0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2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LEIS_otsikk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997273"/>
            <a:ext cx="8229600" cy="7584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</a:t>
            </a:r>
            <a:r>
              <a:rPr lang="fi-FI" err="1"/>
              <a:t>ots</a:t>
            </a:r>
            <a:r>
              <a:rPr lang="fi-FI"/>
              <a:t>. </a:t>
            </a:r>
            <a:r>
              <a:rPr lang="fi-FI" err="1"/>
              <a:t>perustyyl</a:t>
            </a:r>
            <a:r>
              <a:rPr lang="fi-FI"/>
              <a:t>. </a:t>
            </a:r>
            <a:r>
              <a:rPr lang="fi-FI" err="1"/>
              <a:t>napsautt</a:t>
            </a:r>
            <a:r>
              <a:rPr lang="fi-FI"/>
              <a:t>.</a:t>
            </a:r>
            <a:endParaRPr lang="en-US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830B6CB8-3D41-044C-8B60-1FC3DCF371F9}" type="datetime1">
              <a:rPr lang="fi-FI" smtClean="0"/>
              <a:t>11.10.2023</a:t>
            </a:fld>
            <a:endParaRPr lang="en-US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F05B44C-7161-4CBA-8BD8-6E3BECD503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</a:t>
            </a:r>
            <a:r>
              <a:rPr lang="fi-FI" err="1"/>
              <a:t>napsautt</a:t>
            </a:r>
            <a:r>
              <a:rPr lang="fi-FI"/>
              <a:t>.</a:t>
            </a:r>
            <a:endParaRPr lang="en-US"/>
          </a:p>
        </p:txBody>
      </p:sp>
      <p:pic>
        <p:nvPicPr>
          <p:cNvPr id="7" name="Kuva 6" descr="Kuva, joka sisältää kohteen laite, piirtäminen&#10;&#10;Kuvaus luotu automaattisesti">
            <a:extLst>
              <a:ext uri="{FF2B5EF4-FFF2-40B4-BE49-F238E27FC236}">
                <a16:creationId xmlns:a16="http://schemas.microsoft.com/office/drawing/2014/main" id="{6B9BF585-3D77-446C-BD9B-C440A04C71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0301" y="4489072"/>
            <a:ext cx="551585" cy="75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7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SIO_Ruoantuotanto_ja_viljely_4v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42162010-D020-4C48-B18D-327B94C72A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3649" y="2143319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en-US"/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D6F4101F-BC25-40FD-9BC0-19CA18A617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  <p:sp>
        <p:nvSpPr>
          <p:cNvPr id="20" name="Dian numeron paikkamerkki 19">
            <a:extLst>
              <a:ext uri="{FF2B5EF4-FFF2-40B4-BE49-F238E27FC236}">
                <a16:creationId xmlns:a16="http://schemas.microsoft.com/office/drawing/2014/main" id="{1B7EBAA3-685E-4FAD-AF64-6312605125F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ate Placeholder 7">
            <a:extLst>
              <a:ext uri="{FF2B5EF4-FFF2-40B4-BE49-F238E27FC236}">
                <a16:creationId xmlns:a16="http://schemas.microsoft.com/office/drawing/2014/main" id="{D2283997-AF87-456C-8D59-1DAE19F38E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67254FC4-8838-F648-99A5-813FFA37AF96}" type="datetime1">
              <a:rPr lang="fi-FI" smtClean="0"/>
              <a:t>11.10.2023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SÄÄ_LOGO_YLEIS_otsikko">
    <p:bg>
      <p:bgPr>
        <a:solidFill>
          <a:srgbClr val="009D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796921"/>
            <a:ext cx="8229600" cy="7584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</a:t>
            </a:r>
            <a:r>
              <a:rPr lang="fi-FI" err="1"/>
              <a:t>ots</a:t>
            </a:r>
            <a:r>
              <a:rPr lang="fi-FI"/>
              <a:t>. </a:t>
            </a:r>
            <a:r>
              <a:rPr lang="fi-FI" err="1"/>
              <a:t>perustyyl</a:t>
            </a:r>
            <a:r>
              <a:rPr lang="fi-FI"/>
              <a:t>. </a:t>
            </a:r>
            <a:r>
              <a:rPr lang="fi-FI" err="1"/>
              <a:t>napsautt</a:t>
            </a:r>
            <a:r>
              <a:rPr lang="fi-FI"/>
              <a:t>.</a:t>
            </a:r>
            <a:endParaRPr lang="en-US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67254FC4-8838-F648-99A5-813FFA37AF96}" type="datetime1">
              <a:rPr lang="fi-FI" smtClean="0"/>
              <a:t>11.10.2023</a:t>
            </a:fld>
            <a:endParaRPr lang="en-US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28C84C2-B137-4A2F-A61C-9511897C7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</a:t>
            </a:r>
            <a:r>
              <a:rPr lang="fi-FI" err="1"/>
              <a:t>napsautt</a:t>
            </a:r>
            <a:r>
              <a:rPr lang="fi-FI"/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85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YLEIS_sisältö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14960"/>
            <a:ext cx="3008313" cy="761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14959"/>
            <a:ext cx="5111750" cy="42796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C202B2CD-2CE1-BC44-823F-6FDB10A2EFDD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7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YLEIS_kuva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fi-FI"/>
              <a:t>Lisää kuva napsauttamalla kuvaketta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0C7F76B2-D014-554F-ABFB-A7EF5AAC7D29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68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otsa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2538282" cy="4289824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595959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AECD640C-1981-A949-9CC5-7052C7C59F51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3124200" y="1579563"/>
            <a:ext cx="5562600" cy="301466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>
              <a:defRPr sz="14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124200" y="304800"/>
            <a:ext cx="5562600" cy="1193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5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Yläpalkki-Pors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5" descr="MTK-PPT-B-0904_6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8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840720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A00F9-2BE2-4861-8EAD-1A402AEDA45D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2928938" y="4835956"/>
            <a:ext cx="2895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  <p:pic>
        <p:nvPicPr>
          <p:cNvPr id="8" name="Kuva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038" y="4299903"/>
            <a:ext cx="1530096" cy="44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4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G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0B5A-FB29-4989-89E5-A9E009DE1FCC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49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yleispoh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C1E9AF0B-0321-6141-A836-F7540E2679B6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13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6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04800"/>
            <a:ext cx="2538282" cy="2577352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title</a:t>
            </a:r>
            <a:r>
              <a:rPr lang="fi-FI"/>
              <a:t> </a:t>
            </a:r>
            <a:r>
              <a:rPr lang="fi-FI" err="1"/>
              <a:t>style</a:t>
            </a:r>
            <a:br>
              <a:rPr lang="fi-FI"/>
            </a:br>
            <a:br>
              <a:rPr lang="fi-FI"/>
            </a:b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A72A08E7-61EB-524B-B693-D6E1C23F4CC1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3124200" y="304801"/>
            <a:ext cx="5562600" cy="4289425"/>
          </a:xfrm>
        </p:spPr>
        <p:txBody>
          <a:bodyPr/>
          <a:lstStyle/>
          <a:p>
            <a:r>
              <a:rPr lang="fi-FI"/>
              <a:t>Lisää kaavio napsauttamalla kuvaketta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57200" y="3012418"/>
            <a:ext cx="2538282" cy="1581807"/>
          </a:xfrm>
        </p:spPr>
        <p:txBody>
          <a:bodyPr/>
          <a:lstStyle>
            <a:lvl1pPr marL="0" indent="0">
              <a:buNone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83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teksti_2sisältö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516120F6-AF05-3D4D-A317-8C17CCE7B301}" type="datetime1">
              <a:rPr lang="fi-FI" smtClean="0"/>
              <a:t>11.10.2023</a:t>
            </a:fld>
            <a:endParaRPr lang="en-US"/>
          </a:p>
        </p:txBody>
      </p:sp>
      <p:sp>
        <p:nvSpPr>
          <p:cNvPr id="12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13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98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teksti_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555B4514-B471-914E-8EB3-C6960C64CA44}" type="datetime1">
              <a:rPr lang="fi-FI" smtClean="0"/>
              <a:t>11.10.2023</a:t>
            </a:fld>
            <a:endParaRPr lang="en-US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1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67254FC4-8838-F648-99A5-813FFA37AF96}" type="datetime1">
              <a:rPr lang="fi-FI" smtClean="0"/>
              <a:t>11.10.2023</a:t>
            </a:fld>
            <a:endParaRPr lang="en-US"/>
          </a:p>
        </p:txBody>
      </p:sp>
      <p:sp>
        <p:nvSpPr>
          <p:cNvPr id="13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81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sisältö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14960"/>
            <a:ext cx="3008313" cy="761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14959"/>
            <a:ext cx="5111750" cy="42796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338BD4DB-5372-4F46-8510-E1F7B3358053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78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ÄÄ_LOGO_YLEIS_kuva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fi-FI"/>
              <a:t>Lisää kuva napsauttamalla kuvaketta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D9DD13AE-11D3-EF49-8A40-AA2AD1E67458}" type="datetime1">
              <a:rPr lang="fi-FI" smtClean="0"/>
              <a:t>11.10.2023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4056" y="4653692"/>
            <a:ext cx="658813" cy="429189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fi-FI"/>
              <a:t>Lisää kuva napsauttamalla kuvaketta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22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OMISTAJA_otsava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2538282" cy="4289824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595959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3124200" y="1579563"/>
            <a:ext cx="5562600" cy="301466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>
              <a:defRPr sz="14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124200" y="304800"/>
            <a:ext cx="5562600" cy="1193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5" name="Picture 14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6" y="4666311"/>
            <a:ext cx="1362782" cy="411226"/>
          </a:xfrm>
          <a:prstGeom prst="rect">
            <a:avLst/>
          </a:prstGeom>
        </p:spPr>
      </p:pic>
      <p:sp>
        <p:nvSpPr>
          <p:cNvPr id="16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59F0D432-F508-F545-BF5C-F5F2716D19BC}" type="datetime1">
              <a:rPr lang="fi-FI" smtClean="0"/>
              <a:t>11.10.2023</a:t>
            </a:fld>
            <a:endParaRPr lang="en-US"/>
          </a:p>
        </p:txBody>
      </p:sp>
      <p:sp>
        <p:nvSpPr>
          <p:cNvPr id="17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4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3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ETSANOMISTAJA_yleispoh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6" y="4666311"/>
            <a:ext cx="1362782" cy="411226"/>
          </a:xfrm>
          <a:prstGeom prst="rect">
            <a:avLst/>
          </a:prstGeom>
        </p:spPr>
      </p:pic>
      <p:sp>
        <p:nvSpPr>
          <p:cNvPr id="15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75DD9B9A-805F-2445-A8AE-A2E03781CB0E}" type="datetime1">
              <a:rPr lang="fi-FI" smtClean="0"/>
              <a:t>11.10.2023</a:t>
            </a:fld>
            <a:endParaRPr lang="en-US"/>
          </a:p>
        </p:txBody>
      </p:sp>
      <p:sp>
        <p:nvSpPr>
          <p:cNvPr id="1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4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5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_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04800"/>
            <a:ext cx="2538282" cy="2577352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title</a:t>
            </a:r>
            <a:r>
              <a:rPr lang="fi-FI"/>
              <a:t> </a:t>
            </a:r>
            <a:r>
              <a:rPr lang="fi-FI" err="1"/>
              <a:t>style</a:t>
            </a:r>
            <a:br>
              <a:rPr lang="fi-FI"/>
            </a:br>
            <a:br>
              <a:rPr lang="fi-FI"/>
            </a:br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3124200" y="304801"/>
            <a:ext cx="5562600" cy="4289425"/>
          </a:xfrm>
        </p:spPr>
        <p:txBody>
          <a:bodyPr/>
          <a:lstStyle/>
          <a:p>
            <a:r>
              <a:rPr lang="fi-FI"/>
              <a:t>Lisää kaavio napsauttamalla kuvaketta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57200" y="3012418"/>
            <a:ext cx="2538282" cy="1581807"/>
          </a:xfrm>
        </p:spPr>
        <p:txBody>
          <a:bodyPr/>
          <a:lstStyle>
            <a:lvl1pPr marL="0" indent="0">
              <a:buNone/>
              <a:defRPr sz="1400" b="0" i="0">
                <a:latin typeface="Arial"/>
                <a:cs typeface="Arial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6" y="4666311"/>
            <a:ext cx="1362782" cy="411226"/>
          </a:xfrm>
          <a:prstGeom prst="rect">
            <a:avLst/>
          </a:prstGeom>
        </p:spPr>
      </p:pic>
      <p:sp>
        <p:nvSpPr>
          <p:cNvPr id="16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B03FECC4-C5B2-EA4F-9F6C-4806E5241720}" type="datetime1">
              <a:rPr lang="fi-FI" smtClean="0"/>
              <a:t>11.10.2023</a:t>
            </a:fld>
            <a:endParaRPr lang="en-US"/>
          </a:p>
        </p:txBody>
      </p:sp>
      <p:sp>
        <p:nvSpPr>
          <p:cNvPr id="17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4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6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al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Mallisivu_2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8DC4F-108C-4E21-86FC-6974727E905B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26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_teksti_2sisältö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6" name="Picture 15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6" y="4666311"/>
            <a:ext cx="1362782" cy="411226"/>
          </a:xfrm>
          <a:prstGeom prst="rect">
            <a:avLst/>
          </a:prstGeom>
        </p:spPr>
      </p:pic>
      <p:sp>
        <p:nvSpPr>
          <p:cNvPr id="17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E35F77C4-62ED-B349-9FDA-ECB3C5C98104}" type="datetime1">
              <a:rPr lang="fi-FI" smtClean="0"/>
              <a:t>11.10.2023</a:t>
            </a:fld>
            <a:endParaRPr lang="en-US"/>
          </a:p>
        </p:txBody>
      </p:sp>
      <p:sp>
        <p:nvSpPr>
          <p:cNvPr id="18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4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6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_teksti_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8" name="Picture 17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6" y="4666311"/>
            <a:ext cx="1362782" cy="411226"/>
          </a:xfrm>
          <a:prstGeom prst="rect">
            <a:avLst/>
          </a:prstGeom>
        </p:spPr>
      </p:pic>
      <p:sp>
        <p:nvSpPr>
          <p:cNvPr id="19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00FDB50D-BE69-1148-A6F6-9EDE709B55B9}" type="datetime1">
              <a:rPr lang="fi-FI" smtClean="0"/>
              <a:t>11.10.2023</a:t>
            </a:fld>
            <a:endParaRPr lang="en-US"/>
          </a:p>
        </p:txBody>
      </p:sp>
      <p:sp>
        <p:nvSpPr>
          <p:cNvPr id="2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4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3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_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6" y="4666311"/>
            <a:ext cx="1362782" cy="411226"/>
          </a:xfrm>
          <a:prstGeom prst="rect">
            <a:avLst/>
          </a:prstGeom>
        </p:spPr>
      </p:pic>
      <p:sp>
        <p:nvSpPr>
          <p:cNvPr id="16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4187A5BF-73B8-254C-A3F6-D95E6D6388B5}" type="datetime1">
              <a:rPr lang="fi-FI" smtClean="0"/>
              <a:t>11.10.2023</a:t>
            </a:fld>
            <a:endParaRPr lang="en-US"/>
          </a:p>
        </p:txBody>
      </p:sp>
      <p:sp>
        <p:nvSpPr>
          <p:cNvPr id="17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4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82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T_sisältö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14960"/>
            <a:ext cx="3008313" cy="761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14959"/>
            <a:ext cx="5111750" cy="42796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6" y="4666311"/>
            <a:ext cx="1362782" cy="411226"/>
          </a:xfrm>
          <a:prstGeom prst="rect">
            <a:avLst/>
          </a:prstGeom>
        </p:spPr>
      </p:pic>
      <p:sp>
        <p:nvSpPr>
          <p:cNvPr id="15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274F6EDE-DC8A-2849-A443-4F70E7FABD36}" type="datetime1">
              <a:rPr lang="fi-FI" smtClean="0"/>
              <a:t>11.10.2023</a:t>
            </a:fld>
            <a:endParaRPr lang="en-US"/>
          </a:p>
        </p:txBody>
      </p:sp>
      <p:sp>
        <p:nvSpPr>
          <p:cNvPr id="1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4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19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SANOMISTAJAT_YLEIS_kuva+no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fi-FI"/>
              <a:t>Lisää kuva napsauttamalla kuvaketta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" y="39028"/>
            <a:ext cx="2985638" cy="123200"/>
          </a:xfrm>
          <a:prstGeom prst="rect">
            <a:avLst/>
          </a:prstGeom>
        </p:spPr>
      </p:pic>
      <p:pic>
        <p:nvPicPr>
          <p:cNvPr id="14" name="Picture 13" descr="metsanomistaja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386" y="4666311"/>
            <a:ext cx="1362782" cy="411226"/>
          </a:xfrm>
          <a:prstGeom prst="rect">
            <a:avLst/>
          </a:prstGeom>
        </p:spPr>
      </p:pic>
      <p:sp>
        <p:nvSpPr>
          <p:cNvPr id="15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C26B64A6-D364-624A-9B14-76028ACE6F25}" type="datetime1">
              <a:rPr lang="fi-FI" smtClean="0"/>
              <a:t>11.10.2023</a:t>
            </a:fld>
            <a:endParaRPr lang="en-US"/>
          </a:p>
        </p:txBody>
      </p:sp>
      <p:sp>
        <p:nvSpPr>
          <p:cNvPr id="1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390387" y="4767264"/>
            <a:ext cx="862944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6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MTK_pysty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7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A4CF58C8-E8CC-9140-BCFD-4693A64E38C8}" type="datetime1">
              <a:rPr lang="fi-FI" smtClean="0"/>
              <a:t>11.10.2023</a:t>
            </a:fld>
            <a:endParaRPr lang="en-US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9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MTK_otsikko_pysty_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7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58D448A6-DE80-F342-AAA7-0988E6EEEC67}" type="datetime1">
              <a:rPr lang="fi-FI" smtClean="0"/>
              <a:t>11.10.2023</a:t>
            </a:fld>
            <a:endParaRPr lang="en-US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5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TK_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7"/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fld id="{5A49EF21-910E-CA46-B083-589B47E35DA2}" type="datetime1">
              <a:rPr lang="fi-FI" smtClean="0"/>
              <a:t>11.10.2023</a:t>
            </a:fld>
            <a:endParaRPr lang="en-US"/>
          </a:p>
        </p:txBody>
      </p:sp>
      <p:sp>
        <p:nvSpPr>
          <p:cNvPr id="15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28" y="4623750"/>
            <a:ext cx="659929" cy="4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86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ruutu 6"/>
          <p:cNvSpPr txBox="1">
            <a:spLocks noChangeArrowheads="1"/>
          </p:cNvSpPr>
          <p:nvPr userDrawn="1"/>
        </p:nvSpPr>
        <p:spPr bwMode="auto">
          <a:xfrm>
            <a:off x="2089151" y="74612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 sz="1800"/>
          </a:p>
        </p:txBody>
      </p:sp>
      <p:pic>
        <p:nvPicPr>
          <p:cNvPr id="5" name="Picture 4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2451" y="1492251"/>
            <a:ext cx="29591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i-FI"/>
              <a:t>IDEARIIHI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521576" y="4732339"/>
            <a:ext cx="1298575" cy="287337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67D3B87E-25AD-EA41-95DA-D20AA2FD0F72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90C6FBE7-0BE3-4C7E-9A73-266FFAE1E27D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Otsikko 1"/>
          <p:cNvSpPr>
            <a:spLocks noGrp="1"/>
          </p:cNvSpPr>
          <p:nvPr>
            <p:ph type="ctrTitle" hasCustomPrompt="1"/>
          </p:nvPr>
        </p:nvSpPr>
        <p:spPr>
          <a:xfrm>
            <a:off x="1475657" y="2301720"/>
            <a:ext cx="6192688" cy="756084"/>
          </a:xfrm>
          <a:noFill/>
        </p:spPr>
        <p:txBody>
          <a:bodyPr anchor="ctr"/>
          <a:lstStyle>
            <a:lvl1pPr algn="ctr">
              <a:defRPr kumimoji="0" lang="fi-FI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E5054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</a:lstStyle>
          <a:p>
            <a:r>
              <a:rPr lang="en-GB" noProof="0" dirty="0"/>
              <a:t>Presentation headline</a:t>
            </a:r>
          </a:p>
        </p:txBody>
      </p:sp>
      <p:sp>
        <p:nvSpPr>
          <p:cNvPr id="11" name="Tekstin paikkamerkki 2"/>
          <p:cNvSpPr>
            <a:spLocks noGrp="1"/>
          </p:cNvSpPr>
          <p:nvPr>
            <p:ph type="body" idx="1" hasCustomPrompt="1"/>
          </p:nvPr>
        </p:nvSpPr>
        <p:spPr>
          <a:xfrm>
            <a:off x="1475657" y="3111811"/>
            <a:ext cx="6192688" cy="612068"/>
          </a:xfrm>
        </p:spPr>
        <p:txBody>
          <a:bodyPr>
            <a:normAutofit/>
          </a:bodyPr>
          <a:lstStyle>
            <a:lvl1pPr marL="0" marR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293F"/>
              </a:buClr>
              <a:buSzTx/>
              <a:buFont typeface="Arial" pitchFamily="34" charset="0"/>
              <a:buNone/>
              <a:tabLst/>
              <a:defRPr sz="1800" b="1" baseline="0">
                <a:solidFill>
                  <a:srgbClr val="8B8B8D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noProof="0" dirty="0"/>
              <a:t>Presenter name, title                                                      Date and location</a:t>
            </a:r>
          </a:p>
        </p:txBody>
      </p:sp>
    </p:spTree>
    <p:extLst>
      <p:ext uri="{BB962C8B-B14F-4D97-AF65-F5344CB8AC3E}">
        <p14:creationId xmlns:p14="http://schemas.microsoft.com/office/powerpoint/2010/main" val="403996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  <a:noFill/>
        </p:spPr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fi-FI" noProof="0"/>
              <a:t>Muokkaa ots. perustyyl. napsautt.</a:t>
            </a:r>
            <a:endParaRPr lang="en-GB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67544" y="897566"/>
            <a:ext cx="8208912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7" name="Slide Number Placeholder 6"/>
          <p:cNvSpPr>
            <a:spLocks noGrp="1" noChangeArrowheads="1"/>
          </p:cNvSpPr>
          <p:nvPr userDrawn="1">
            <p:ph type="sldNum" sz="quarter" idx="19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E0F10F1B-4985-AC4B-B924-106B129FE29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0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D1A1AB2F-26AC-448F-9D79-38ED59A4708C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21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0" name="Picture 9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0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10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1618C-4F43-4231-96F2-FEE75AF046FE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03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two text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67545" y="897566"/>
            <a:ext cx="4032447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4644010" y="897566"/>
            <a:ext cx="4032447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2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3F6BB1E6-4A80-3643-9E45-CD9224F7D50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35DA7297-AE66-4A31-B02E-B6B6AA32AAFB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2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1" name="Picture 10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90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picture and text box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67544" y="897564"/>
            <a:ext cx="4032000" cy="3564396"/>
          </a:xfrm>
        </p:spPr>
        <p:txBody>
          <a:bodyPr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fi-FI" noProof="0"/>
              <a:t>Lisää kuva napsauttamalla kuvaketta</a:t>
            </a:r>
            <a:endParaRPr lang="en-GB" noProof="0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4644010" y="897566"/>
            <a:ext cx="4032447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2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2B1C3964-5F28-6D46-A3B5-7AC2A711ECA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0E275904-B758-4B25-A88F-584D27060CF8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2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1" name="Picture 10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0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text box and pictu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644456" y="897564"/>
            <a:ext cx="4032000" cy="3564396"/>
          </a:xfrm>
        </p:spPr>
        <p:txBody>
          <a:bodyPr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fi-FI" noProof="0"/>
              <a:t>Lisää kuva napsauttamalla kuvaketta</a:t>
            </a:r>
            <a:endParaRPr lang="en-GB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67545" y="897566"/>
            <a:ext cx="4032447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19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6F546CAD-5E0C-8E44-8A33-60E97C22563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0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18D0414E-FD0C-478C-AAB7-FCF5F3E11CEC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21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2" name="Picture 11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0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line (no conten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0229E492-1AC3-4642-94BD-26A92B67D55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4D7328B8-D9F9-4E08-9DD3-7A4076161C29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9" name="Picture 8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0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9F5E99E3-7B3E-6749-AEB7-0D2513FBFD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C56B902F-B12F-46A0-840A-4AE4D27008C2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7" name="Picture 6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99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18" name="Otsikko 1"/>
          <p:cNvSpPr>
            <a:spLocks noGrp="1"/>
          </p:cNvSpPr>
          <p:nvPr>
            <p:ph type="title" hasCustomPrompt="1"/>
          </p:nvPr>
        </p:nvSpPr>
        <p:spPr>
          <a:xfrm>
            <a:off x="1547664" y="1657923"/>
            <a:ext cx="6048672" cy="1350150"/>
          </a:xfrm>
          <a:noFill/>
        </p:spPr>
        <p:txBody>
          <a:bodyPr anchor="ctr">
            <a:normAutofit/>
          </a:bodyPr>
          <a:lstStyle>
            <a:lvl1pPr algn="ctr">
              <a:defRPr sz="2600" b="1" baseline="0">
                <a:solidFill>
                  <a:srgbClr val="4E5054"/>
                </a:solidFill>
              </a:defRPr>
            </a:lvl1pPr>
          </a:lstStyle>
          <a:p>
            <a:r>
              <a:rPr lang="en-GB" noProof="0" dirty="0"/>
              <a:t>This page is starting a new section in a presentation. It can also be a statement slide.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D9653062-55F1-834D-895C-BB32A2CFA30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50F611C0-C2D2-4693-A98D-DAD557FC47D7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8" name="Picture 7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30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 dirty="0"/>
          </a:p>
        </p:txBody>
      </p:sp>
      <p:sp>
        <p:nvSpPr>
          <p:cNvPr id="11" name="SmartArt Placeholder 10"/>
          <p:cNvSpPr>
            <a:spLocks noGrp="1"/>
          </p:cNvSpPr>
          <p:nvPr>
            <p:ph type="dgm" sz="quarter" idx="10"/>
          </p:nvPr>
        </p:nvSpPr>
        <p:spPr>
          <a:xfrm>
            <a:off x="457200" y="951570"/>
            <a:ext cx="8208000" cy="3530430"/>
          </a:xfrm>
        </p:spPr>
        <p:txBody>
          <a:bodyPr rtlCol="0">
            <a:normAutofit/>
          </a:bodyPr>
          <a:lstStyle>
            <a:lvl1pPr indent="0">
              <a:buNone/>
              <a:defRPr baseline="0"/>
            </a:lvl1pPr>
          </a:lstStyle>
          <a:p>
            <a:pPr lvl="0"/>
            <a:r>
              <a:rPr lang="fi-FI" noProof="0"/>
              <a:t>Lisää SmartArt-kuva napsauttamalla kuvaketta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7F02DE50-BC36-D840-952B-D141A78950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2E1841FA-CF39-4F6F-932D-2CBF2BB945B8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0" name="Picture 9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0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 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1" name="SmartArt Placeholder 10"/>
          <p:cNvSpPr>
            <a:spLocks noGrp="1"/>
          </p:cNvSpPr>
          <p:nvPr>
            <p:ph type="dgm" sz="quarter" idx="10"/>
          </p:nvPr>
        </p:nvSpPr>
        <p:spPr>
          <a:xfrm>
            <a:off x="457200" y="951570"/>
            <a:ext cx="8208000" cy="2774430"/>
          </a:xfrm>
        </p:spPr>
        <p:txBody>
          <a:bodyPr rtlCol="0">
            <a:normAutofit/>
          </a:bodyPr>
          <a:lstStyle>
            <a:lvl1pPr indent="0">
              <a:buNone/>
              <a:defRPr/>
            </a:lvl1pPr>
          </a:lstStyle>
          <a:p>
            <a:pPr lvl="0"/>
            <a:r>
              <a:rPr lang="fi-FI" noProof="0"/>
              <a:t>Lisää SmartArt-kuva napsauttamalla kuvaketta</a:t>
            </a:r>
            <a:endParaRPr lang="en-GB" noProof="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457200" y="3726000"/>
            <a:ext cx="8208000" cy="756000"/>
          </a:xfrm>
        </p:spPr>
        <p:txBody>
          <a:bodyPr>
            <a:normAutofit/>
          </a:bodyPr>
          <a:lstStyle>
            <a:lvl1pPr marL="215995" indent="-215995">
              <a:buFont typeface="Arial" pitchFamily="34" charset="0"/>
              <a:buChar char="•"/>
              <a:defRPr sz="1800"/>
            </a:lvl1pPr>
            <a:lvl2pPr marL="305993" indent="0">
              <a:buNone/>
              <a:defRPr/>
            </a:lvl2pPr>
          </a:lstStyle>
          <a:p>
            <a:pPr lvl="0"/>
            <a:r>
              <a:rPr lang="fi-FI" noProof="0"/>
              <a:t>Muokkaa tekstin perustyylejä napsauttamalla</a:t>
            </a:r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00E749C7-7362-F848-9DF8-BF4204A935D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3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E942B991-9B83-4631-8E16-50864B221CB4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4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3" name="Picture 12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28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0"/>
          </p:nvPr>
        </p:nvSpPr>
        <p:spPr>
          <a:xfrm>
            <a:off x="457200" y="951570"/>
            <a:ext cx="8208000" cy="3530430"/>
          </a:xfrm>
        </p:spPr>
        <p:txBody>
          <a:bodyPr rtlCol="0">
            <a:normAutofit/>
          </a:bodyPr>
          <a:lstStyle>
            <a:lvl1pPr indent="0">
              <a:buNone/>
              <a:defRPr/>
            </a:lvl1pPr>
          </a:lstStyle>
          <a:p>
            <a:pPr lvl="0"/>
            <a:r>
              <a:rPr lang="fi-FI" noProof="0"/>
              <a:t>Lisää kaavio napsauttamalla kuvaketta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F71A9926-1089-1344-B680-30D533C548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9F172F9B-8ED0-44F1-B0CE-87532D1592DA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0" name="Picture 9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1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0"/>
          </p:nvPr>
        </p:nvSpPr>
        <p:spPr>
          <a:xfrm>
            <a:off x="457200" y="951570"/>
            <a:ext cx="8208000" cy="2774430"/>
          </a:xfrm>
        </p:spPr>
        <p:txBody>
          <a:bodyPr rtlCol="0">
            <a:normAutofit/>
          </a:bodyPr>
          <a:lstStyle>
            <a:lvl1pPr indent="0">
              <a:buNone/>
              <a:defRPr baseline="0"/>
            </a:lvl1pPr>
          </a:lstStyle>
          <a:p>
            <a:pPr lvl="0"/>
            <a:r>
              <a:rPr lang="fi-FI" noProof="0"/>
              <a:t>Lisää kaavio napsauttamalla kuvaketta</a:t>
            </a:r>
            <a:endParaRPr lang="en-GB" noProof="0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457200" y="3726000"/>
            <a:ext cx="8208000" cy="756000"/>
          </a:xfrm>
        </p:spPr>
        <p:txBody>
          <a:bodyPr>
            <a:normAutofit/>
          </a:bodyPr>
          <a:lstStyle>
            <a:lvl1pPr marL="215995" indent="-215995">
              <a:buFont typeface="Arial" pitchFamily="34" charset="0"/>
              <a:buChar char="•"/>
              <a:defRPr sz="1800"/>
            </a:lvl1pPr>
          </a:lstStyle>
          <a:p>
            <a:pPr lvl="0"/>
            <a:r>
              <a:rPr lang="fi-FI" noProof="0"/>
              <a:t>Muokkaa tekstin perustyylejä napsauttamalla</a:t>
            </a:r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77EAD55A-02D8-D84C-890E-10BA5C7CB38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3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85428D4D-FACE-4917-A67B-CE25D79D2FDF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4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3" name="Picture 12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3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A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10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31AB4-DCAD-4F6F-9683-FEEA5F9349F4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57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1"/>
          </p:nvPr>
        </p:nvSpPr>
        <p:spPr>
          <a:xfrm>
            <a:off x="457200" y="951570"/>
            <a:ext cx="8208000" cy="3530430"/>
          </a:xfrm>
        </p:spPr>
        <p:txBody>
          <a:bodyPr rtlCol="0">
            <a:normAutofit/>
          </a:bodyPr>
          <a:lstStyle>
            <a:lvl1pPr indent="0">
              <a:buNone/>
              <a:defRPr/>
            </a:lvl1pPr>
          </a:lstStyle>
          <a:p>
            <a:pPr lvl="0"/>
            <a:r>
              <a:rPr lang="fi-FI" noProof="0"/>
              <a:t>Lisää taulukko napsauttamalla kuvaketta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2D0F83E0-77FC-194E-88C2-18F8F81EE5A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D1939C34-F1AE-46BC-99D6-12A6A6A0F8DD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4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0" name="Picture 9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8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 dirty="0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1"/>
          </p:nvPr>
        </p:nvSpPr>
        <p:spPr>
          <a:xfrm>
            <a:off x="457200" y="951570"/>
            <a:ext cx="8208000" cy="2774430"/>
          </a:xfrm>
        </p:spPr>
        <p:txBody>
          <a:bodyPr rtlCol="0">
            <a:normAutofit/>
          </a:bodyPr>
          <a:lstStyle>
            <a:lvl1pPr indent="0">
              <a:buNone/>
              <a:defRPr/>
            </a:lvl1pPr>
          </a:lstStyle>
          <a:p>
            <a:pPr lvl="0"/>
            <a:r>
              <a:rPr lang="fi-FI" noProof="0"/>
              <a:t>Lisää taulukko napsauttamalla kuvaketta</a:t>
            </a:r>
            <a:endParaRPr lang="en-GB" noProof="0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57200" y="3726000"/>
            <a:ext cx="8208000" cy="756000"/>
          </a:xfrm>
        </p:spPr>
        <p:txBody>
          <a:bodyPr>
            <a:normAutofit/>
          </a:bodyPr>
          <a:lstStyle>
            <a:lvl1pPr marL="215995" indent="-215995">
              <a:buFont typeface="Arial" pitchFamily="34" charset="0"/>
              <a:buChar char="•"/>
              <a:defRPr sz="1800"/>
            </a:lvl1pPr>
          </a:lstStyle>
          <a:p>
            <a:pPr lvl="0"/>
            <a:r>
              <a:rPr lang="fi-FI" noProof="0"/>
              <a:t>Muokkaa tekstin perustyylejä napsauttamalla</a:t>
            </a:r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13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45079BB1-01E0-2F44-9443-244D0F7E017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4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1E325DF1-97FC-4836-8649-9A8076AAA314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5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IDEARIIHI</a:t>
            </a:r>
          </a:p>
        </p:txBody>
      </p:sp>
      <p:pic>
        <p:nvPicPr>
          <p:cNvPr id="12" name="Picture 11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3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ruutu 6"/>
          <p:cNvSpPr txBox="1">
            <a:spLocks noChangeArrowheads="1"/>
          </p:cNvSpPr>
          <p:nvPr userDrawn="1"/>
        </p:nvSpPr>
        <p:spPr bwMode="auto">
          <a:xfrm>
            <a:off x="2089151" y="74612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 sz="1800"/>
          </a:p>
        </p:txBody>
      </p:sp>
      <p:pic>
        <p:nvPicPr>
          <p:cNvPr id="5" name="Picture 4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2451" y="1492251"/>
            <a:ext cx="29591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i-FI"/>
              <a:t>PRESENTER NAME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521576" y="4732339"/>
            <a:ext cx="1298575" cy="287337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67D3B87E-25AD-EA41-95DA-D20AA2FD0F72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5A0E4979-DDDB-3741-8F47-562F92112FFD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Otsikko 1"/>
          <p:cNvSpPr>
            <a:spLocks noGrp="1"/>
          </p:cNvSpPr>
          <p:nvPr>
            <p:ph type="ctrTitle" hasCustomPrompt="1"/>
          </p:nvPr>
        </p:nvSpPr>
        <p:spPr>
          <a:xfrm>
            <a:off x="1475657" y="2301720"/>
            <a:ext cx="6192688" cy="756084"/>
          </a:xfrm>
          <a:noFill/>
        </p:spPr>
        <p:txBody>
          <a:bodyPr anchor="ctr"/>
          <a:lstStyle>
            <a:lvl1pPr algn="ctr">
              <a:defRPr kumimoji="0" lang="fi-FI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E5054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</a:lstStyle>
          <a:p>
            <a:r>
              <a:rPr lang="en-GB" noProof="0" dirty="0"/>
              <a:t>Presentation headline</a:t>
            </a:r>
          </a:p>
        </p:txBody>
      </p:sp>
      <p:sp>
        <p:nvSpPr>
          <p:cNvPr id="11" name="Tekstin paikkamerkki 2"/>
          <p:cNvSpPr>
            <a:spLocks noGrp="1"/>
          </p:cNvSpPr>
          <p:nvPr>
            <p:ph type="body" idx="1" hasCustomPrompt="1"/>
          </p:nvPr>
        </p:nvSpPr>
        <p:spPr>
          <a:xfrm>
            <a:off x="1475657" y="3111811"/>
            <a:ext cx="6192688" cy="612068"/>
          </a:xfrm>
        </p:spPr>
        <p:txBody>
          <a:bodyPr>
            <a:normAutofit/>
          </a:bodyPr>
          <a:lstStyle>
            <a:lvl1pPr marL="0" marR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293F"/>
              </a:buClr>
              <a:buSzTx/>
              <a:buFont typeface="Arial" pitchFamily="34" charset="0"/>
              <a:buNone/>
              <a:tabLst/>
              <a:defRPr sz="1800" b="1" baseline="0">
                <a:solidFill>
                  <a:srgbClr val="8B8B8D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noProof="0" dirty="0"/>
              <a:t>Presenter name, title                                                      Date and location</a:t>
            </a:r>
          </a:p>
        </p:txBody>
      </p:sp>
    </p:spTree>
    <p:extLst>
      <p:ext uri="{BB962C8B-B14F-4D97-AF65-F5344CB8AC3E}">
        <p14:creationId xmlns:p14="http://schemas.microsoft.com/office/powerpoint/2010/main" val="173773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  <a:noFill/>
        </p:spPr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fi-FI" noProof="0"/>
              <a:t>Muokkaa ots. perustyyl. napsautt.</a:t>
            </a:r>
            <a:endParaRPr lang="en-GB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67544" y="897566"/>
            <a:ext cx="8208912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7" name="Slide Number Placeholder 6"/>
          <p:cNvSpPr>
            <a:spLocks noGrp="1" noChangeArrowheads="1"/>
          </p:cNvSpPr>
          <p:nvPr userDrawn="1">
            <p:ph type="sldNum" sz="quarter" idx="19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E0F10F1B-4985-AC4B-B924-106B129FE29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0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37BD27DA-C66B-724F-AA86-F35FF84BD382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21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0" name="Picture 9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51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two text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67545" y="897566"/>
            <a:ext cx="4032447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4644010" y="897566"/>
            <a:ext cx="4032447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2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3F6BB1E6-4A80-3643-9E45-CD9224F7D50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09A3E6DF-390C-8F43-91D7-21E73C64AB7E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2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1" name="Picture 10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picture and text box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67544" y="897564"/>
            <a:ext cx="4032000" cy="3564396"/>
          </a:xfrm>
        </p:spPr>
        <p:txBody>
          <a:bodyPr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fi-FI" noProof="0"/>
              <a:t>Lisää kuva napsauttamalla kuvaketta</a:t>
            </a:r>
            <a:endParaRPr lang="en-GB" noProof="0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4644010" y="897566"/>
            <a:ext cx="4032447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2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2B1C3964-5F28-6D46-A3B5-7AC2A711ECA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2FB8F84C-BBB7-8A44-A14D-476BC8245403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2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1" name="Picture 10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0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text box and pictu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644456" y="897564"/>
            <a:ext cx="4032000" cy="3564396"/>
          </a:xfrm>
        </p:spPr>
        <p:txBody>
          <a:bodyPr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fi-FI" noProof="0"/>
              <a:t>Lisää kuva napsauttamalla kuvaketta</a:t>
            </a:r>
            <a:endParaRPr lang="en-GB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67545" y="897566"/>
            <a:ext cx="4032447" cy="3564395"/>
          </a:xfrm>
        </p:spPr>
        <p:txBody>
          <a:bodyPr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19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6F546CAD-5E0C-8E44-8A33-60E97C22563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0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D452CADB-3422-D242-B2E7-7C446FAA0B96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21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2" name="Picture 11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7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line (no conten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0229E492-1AC3-4642-94BD-26A92B67D55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07390219-BAC8-024A-A75D-EF4EE41B8635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9" name="Picture 8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9F5E99E3-7B3E-6749-AEB7-0D2513FBFD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E107BD39-53CF-CA43-8A1D-2A91314CBDB4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7" name="Picture 6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8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18" name="Otsikko 1"/>
          <p:cNvSpPr>
            <a:spLocks noGrp="1"/>
          </p:cNvSpPr>
          <p:nvPr>
            <p:ph type="title" hasCustomPrompt="1"/>
          </p:nvPr>
        </p:nvSpPr>
        <p:spPr>
          <a:xfrm>
            <a:off x="1547664" y="1657923"/>
            <a:ext cx="6048672" cy="1350150"/>
          </a:xfrm>
          <a:noFill/>
        </p:spPr>
        <p:txBody>
          <a:bodyPr anchor="ctr">
            <a:normAutofit/>
          </a:bodyPr>
          <a:lstStyle>
            <a:lvl1pPr algn="ctr">
              <a:defRPr sz="2600" b="1" baseline="0">
                <a:solidFill>
                  <a:srgbClr val="4E5054"/>
                </a:solidFill>
              </a:defRPr>
            </a:lvl1pPr>
          </a:lstStyle>
          <a:p>
            <a:r>
              <a:rPr lang="en-GB" noProof="0" dirty="0"/>
              <a:t>This page is starting a new section in a presentation. It can also be a statement slide.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D9653062-55F1-834D-895C-BB32A2CFA30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DB972748-1B1E-5347-9338-ECEE529B9533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8" name="Picture 7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1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2-1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772180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73924" y="1334048"/>
            <a:ext cx="7775098" cy="2571102"/>
          </a:xfrm>
        </p:spPr>
        <p:txBody>
          <a:bodyPr spcCol="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6B5F1-3785-4D38-9C53-000DF2A34275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5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 dirty="0"/>
          </a:p>
        </p:txBody>
      </p:sp>
      <p:sp>
        <p:nvSpPr>
          <p:cNvPr id="11" name="SmartArt Placeholder 10"/>
          <p:cNvSpPr>
            <a:spLocks noGrp="1"/>
          </p:cNvSpPr>
          <p:nvPr>
            <p:ph type="dgm" sz="quarter" idx="10"/>
          </p:nvPr>
        </p:nvSpPr>
        <p:spPr>
          <a:xfrm>
            <a:off x="457200" y="951570"/>
            <a:ext cx="8208000" cy="3530430"/>
          </a:xfrm>
        </p:spPr>
        <p:txBody>
          <a:bodyPr rtlCol="0">
            <a:normAutofit/>
          </a:bodyPr>
          <a:lstStyle>
            <a:lvl1pPr indent="0">
              <a:buNone/>
              <a:defRPr baseline="0"/>
            </a:lvl1pPr>
          </a:lstStyle>
          <a:p>
            <a:pPr lvl="0"/>
            <a:r>
              <a:rPr lang="fi-FI" noProof="0"/>
              <a:t>Lisää SmartArt-kuva napsauttamalla kuvaketta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7F02DE50-BC36-D840-952B-D141A78950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B4885AF1-5269-4548-B05C-80F1B1E4E3A0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0" name="Picture 9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0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 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1" name="SmartArt Placeholder 10"/>
          <p:cNvSpPr>
            <a:spLocks noGrp="1"/>
          </p:cNvSpPr>
          <p:nvPr>
            <p:ph type="dgm" sz="quarter" idx="10"/>
          </p:nvPr>
        </p:nvSpPr>
        <p:spPr>
          <a:xfrm>
            <a:off x="457200" y="951570"/>
            <a:ext cx="8208000" cy="2774430"/>
          </a:xfrm>
        </p:spPr>
        <p:txBody>
          <a:bodyPr rtlCol="0">
            <a:normAutofit/>
          </a:bodyPr>
          <a:lstStyle>
            <a:lvl1pPr indent="0">
              <a:buNone/>
              <a:defRPr/>
            </a:lvl1pPr>
          </a:lstStyle>
          <a:p>
            <a:pPr lvl="0"/>
            <a:r>
              <a:rPr lang="fi-FI" noProof="0"/>
              <a:t>Lisää SmartArt-kuva napsauttamalla kuvaketta</a:t>
            </a:r>
            <a:endParaRPr lang="en-GB" noProof="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457200" y="3726000"/>
            <a:ext cx="8208000" cy="756000"/>
          </a:xfrm>
        </p:spPr>
        <p:txBody>
          <a:bodyPr>
            <a:normAutofit/>
          </a:bodyPr>
          <a:lstStyle>
            <a:lvl1pPr marL="215995" indent="-215995">
              <a:buFont typeface="Arial" pitchFamily="34" charset="0"/>
              <a:buChar char="•"/>
              <a:defRPr sz="1800"/>
            </a:lvl1pPr>
            <a:lvl2pPr marL="305993" indent="0">
              <a:buNone/>
              <a:defRPr/>
            </a:lvl2pPr>
          </a:lstStyle>
          <a:p>
            <a:pPr lvl="0"/>
            <a:r>
              <a:rPr lang="fi-FI" noProof="0"/>
              <a:t>Muokkaa tekstin perustyylejä napsauttamalla</a:t>
            </a:r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00E749C7-7362-F848-9DF8-BF4204A935D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3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1EA12101-F398-BA4B-A2AF-D5436A91CB1A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4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3" name="Picture 12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41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0"/>
          </p:nvPr>
        </p:nvSpPr>
        <p:spPr>
          <a:xfrm>
            <a:off x="457200" y="951570"/>
            <a:ext cx="8208000" cy="3530430"/>
          </a:xfrm>
        </p:spPr>
        <p:txBody>
          <a:bodyPr rtlCol="0">
            <a:normAutofit/>
          </a:bodyPr>
          <a:lstStyle>
            <a:lvl1pPr indent="0">
              <a:buNone/>
              <a:defRPr/>
            </a:lvl1pPr>
          </a:lstStyle>
          <a:p>
            <a:pPr lvl="0"/>
            <a:r>
              <a:rPr lang="fi-FI" noProof="0"/>
              <a:t>Lisää kaavio napsauttamalla kuvaketta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F71A9926-1089-1344-B680-30D533C548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A55137D9-7507-204B-87F9-652D599A8A98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0" name="Picture 9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22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0"/>
          </p:nvPr>
        </p:nvSpPr>
        <p:spPr>
          <a:xfrm>
            <a:off x="457200" y="951570"/>
            <a:ext cx="8208000" cy="2774430"/>
          </a:xfrm>
        </p:spPr>
        <p:txBody>
          <a:bodyPr rtlCol="0">
            <a:normAutofit/>
          </a:bodyPr>
          <a:lstStyle>
            <a:lvl1pPr indent="0">
              <a:buNone/>
              <a:defRPr baseline="0"/>
            </a:lvl1pPr>
          </a:lstStyle>
          <a:p>
            <a:pPr lvl="0"/>
            <a:r>
              <a:rPr lang="fi-FI" noProof="0"/>
              <a:t>Lisää kaavio napsauttamalla kuvaketta</a:t>
            </a:r>
            <a:endParaRPr lang="en-GB" noProof="0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457200" y="3726000"/>
            <a:ext cx="8208000" cy="756000"/>
          </a:xfrm>
        </p:spPr>
        <p:txBody>
          <a:bodyPr>
            <a:normAutofit/>
          </a:bodyPr>
          <a:lstStyle>
            <a:lvl1pPr marL="215995" indent="-215995">
              <a:buFont typeface="Arial" pitchFamily="34" charset="0"/>
              <a:buChar char="•"/>
              <a:defRPr sz="1800"/>
            </a:lvl1pPr>
          </a:lstStyle>
          <a:p>
            <a:pPr lvl="0"/>
            <a:r>
              <a:rPr lang="fi-FI" noProof="0"/>
              <a:t>Muokkaa tekstin perustyylejä napsauttamalla</a:t>
            </a:r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77EAD55A-02D8-D84C-890E-10BA5C7CB38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3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94A95952-9E98-1843-A46F-6BE9553CADD9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4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3" name="Picture 12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1"/>
          </p:nvPr>
        </p:nvSpPr>
        <p:spPr>
          <a:xfrm>
            <a:off x="457200" y="951570"/>
            <a:ext cx="8208000" cy="3530430"/>
          </a:xfrm>
        </p:spPr>
        <p:txBody>
          <a:bodyPr rtlCol="0">
            <a:normAutofit/>
          </a:bodyPr>
          <a:lstStyle>
            <a:lvl1pPr indent="0">
              <a:buNone/>
              <a:defRPr/>
            </a:lvl1pPr>
          </a:lstStyle>
          <a:p>
            <a:pPr lvl="0"/>
            <a:r>
              <a:rPr lang="fi-FI" noProof="0"/>
              <a:t>Lisää taulukko napsauttamalla kuvaketta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2D0F83E0-77FC-194E-88C2-18F8F81EE5A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B697D2B1-D6D9-3748-98D8-EBFD474225BE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4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0" name="Picture 9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83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uora yhdysviiva 5"/>
          <p:cNvCxnSpPr/>
          <p:nvPr userDrawn="1"/>
        </p:nvCxnSpPr>
        <p:spPr>
          <a:xfrm>
            <a:off x="457200" y="771550"/>
            <a:ext cx="8229600" cy="0"/>
          </a:xfrm>
          <a:prstGeom prst="line">
            <a:avLst/>
          </a:prstGeom>
          <a:ln w="25400">
            <a:solidFill>
              <a:srgbClr val="C9C8C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uorakulmio 15"/>
          <p:cNvSpPr/>
          <p:nvPr userDrawn="1"/>
        </p:nvSpPr>
        <p:spPr>
          <a:xfrm>
            <a:off x="0" y="4659314"/>
            <a:ext cx="9144000" cy="5048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04550"/>
            <a:ext cx="8208000" cy="5670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fi-FI" noProof="0"/>
              <a:t>Muokkaa ots. perustyyl. napsautt.</a:t>
            </a:r>
            <a:endParaRPr lang="en-GB" noProof="0" dirty="0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1"/>
          </p:nvPr>
        </p:nvSpPr>
        <p:spPr>
          <a:xfrm>
            <a:off x="457200" y="951570"/>
            <a:ext cx="8208000" cy="2774430"/>
          </a:xfrm>
        </p:spPr>
        <p:txBody>
          <a:bodyPr rtlCol="0">
            <a:normAutofit/>
          </a:bodyPr>
          <a:lstStyle>
            <a:lvl1pPr indent="0">
              <a:buNone/>
              <a:defRPr/>
            </a:lvl1pPr>
          </a:lstStyle>
          <a:p>
            <a:pPr lvl="0"/>
            <a:r>
              <a:rPr lang="fi-FI" noProof="0"/>
              <a:t>Lisää taulukko napsauttamalla kuvaketta</a:t>
            </a:r>
            <a:endParaRPr lang="en-GB" noProof="0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57200" y="3726000"/>
            <a:ext cx="8208000" cy="756000"/>
          </a:xfrm>
        </p:spPr>
        <p:txBody>
          <a:bodyPr>
            <a:normAutofit/>
          </a:bodyPr>
          <a:lstStyle>
            <a:lvl1pPr marL="215995" indent="-215995">
              <a:buFont typeface="Arial" pitchFamily="34" charset="0"/>
              <a:buChar char="•"/>
              <a:defRPr sz="1800"/>
            </a:lvl1pPr>
          </a:lstStyle>
          <a:p>
            <a:pPr lvl="0"/>
            <a:r>
              <a:rPr lang="fi-FI" noProof="0"/>
              <a:t>Muokkaa tekstin perustyylejä napsauttamalla</a:t>
            </a:r>
          </a:p>
        </p:txBody>
      </p:sp>
      <p:sp>
        <p:nvSpPr>
          <p:cNvPr id="8" name="Slide Number Placeholder 7"/>
          <p:cNvSpPr>
            <a:spLocks noGrp="1" noChangeArrowheads="1"/>
          </p:cNvSpPr>
          <p:nvPr>
            <p:ph type="sldNum" sz="quarter" idx="13"/>
          </p:nvPr>
        </p:nvSpPr>
        <p:spPr>
          <a:xfrm>
            <a:off x="7521576" y="4732339"/>
            <a:ext cx="1298575" cy="246062"/>
          </a:xfrm>
          <a:prstGeom prst="rect">
            <a:avLst/>
          </a:prstGeom>
        </p:spPr>
        <p:txBody>
          <a:bodyPr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45079BB1-01E0-2F44-9443-244D0F7E017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4"/>
          </p:nvPr>
        </p:nvSpPr>
        <p:spPr>
          <a:xfrm>
            <a:off x="395288" y="4948014"/>
            <a:ext cx="1905000" cy="141288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fld id="{7334E88D-F89E-2F42-B12F-ADBEC8E48406}" type="datetime1">
              <a:rPr lang="en-US" smtClean="0"/>
              <a:t>10/11/2023</a:t>
            </a:fld>
            <a:endParaRPr lang="fi-FI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5"/>
          </p:nvPr>
        </p:nvSpPr>
        <p:spPr>
          <a:xfrm>
            <a:off x="395288" y="4732339"/>
            <a:ext cx="2447925" cy="215900"/>
          </a:xfrm>
          <a:prstGeom prst="rect">
            <a:avLst/>
          </a:prstGeom>
        </p:spPr>
        <p:txBody>
          <a:bodyPr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4E5054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PRESENTER NAME</a:t>
            </a:r>
          </a:p>
        </p:txBody>
      </p:sp>
      <p:pic>
        <p:nvPicPr>
          <p:cNvPr id="12" name="Picture 11" descr="01_Logo-HKSCAN-blue-PMS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50" y="4778509"/>
            <a:ext cx="1240500" cy="2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1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B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2-1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772180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73924" y="1334048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2565A-3CDE-4299-B0AB-18F384A9DEA6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16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lankk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507580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81691" y="1121288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42EBB-68E8-4DA1-828B-43C0D72FE226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9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lankk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507580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81691" y="1121288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53359-76CF-481D-A17F-49CF72162390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6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nMa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nestM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2282825" y="4737100"/>
            <a:ext cx="822325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D1E9A-CCD6-4EE4-8772-809FD1078A56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05150" y="4737100"/>
            <a:ext cx="253523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49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nMaalle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nestM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2286000" y="4732338"/>
            <a:ext cx="817563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9E063-0136-412E-A3B7-2164B1B69B97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03563" y="4737100"/>
            <a:ext cx="2536825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Metsänomistaj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 descr="MTK-PPT-1504-MetsOm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091D0-B7FF-465F-8BF1-CC2E6479F6F1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4950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0F9C2-05AE-4F42-A288-B54CABBD7BD9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9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3AF20-14F3-48EE-A6F9-40151DEBF661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24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-PE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fi-FI" sz="500" spc="-150">
                <a:solidFill>
                  <a:srgbClr val="73B632"/>
                </a:solidFill>
                <a:ea typeface="+mn-ea"/>
                <a:cs typeface="+mn-cs"/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53BD9-D773-4E3D-BFE0-FFDDD84AEB48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19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-PEF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fi-FI" sz="500" spc="-150">
                <a:solidFill>
                  <a:srgbClr val="73B632"/>
                </a:solidFill>
                <a:ea typeface="+mn-ea"/>
                <a:cs typeface="+mn-cs"/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E9215-39E4-490F-97A7-942E83412837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9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PE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fi-FI" sz="500" spc="-150">
                <a:solidFill>
                  <a:srgbClr val="73B632"/>
                </a:solidFill>
                <a:ea typeface="+mn-ea"/>
                <a:cs typeface="+mn-cs"/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spcCol="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37928-938F-458E-9F48-FD6A03EC84AC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1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PEF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fi-FI" sz="500" spc="-150">
                <a:solidFill>
                  <a:srgbClr val="73B632"/>
                </a:solidFill>
                <a:ea typeface="+mn-ea"/>
                <a:cs typeface="+mn-cs"/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0FFD9-C554-420B-A6A1-F6FB2C68718E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8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YhdVuo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YhdistV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326561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954213" y="4737100"/>
            <a:ext cx="979487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736D1-1C5A-4786-AEEB-EB53BD657751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26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YhdVuosi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YhdistV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4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340168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955800" y="4737100"/>
            <a:ext cx="973138" cy="230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ABF43-3F50-4E5F-838F-EA3F8977468A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48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opet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MTK-Lopetusd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77877" y="1751605"/>
            <a:ext cx="7304969" cy="613709"/>
          </a:xfrm>
          <a:prstGeom prst="rect">
            <a:avLst/>
          </a:prstGeom>
        </p:spPr>
        <p:txBody>
          <a:bodyPr/>
          <a:lstStyle>
            <a:lvl1pPr algn="ctr">
              <a:defRPr sz="24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7876" y="2315536"/>
            <a:ext cx="7304968" cy="1529907"/>
          </a:xfrm>
        </p:spPr>
        <p:txBody>
          <a:bodyPr/>
          <a:lstStyle>
            <a:lvl1pPr algn="ctr">
              <a:defRPr sz="1600"/>
            </a:lvl1pPr>
            <a:lvl2pPr algn="ctr">
              <a:defRPr/>
            </a:lvl2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000"/>
            </a:lvl4pPr>
            <a:lvl5pPr marL="540000" indent="-180000">
              <a:buFont typeface="Lucida Grande"/>
              <a:buChar char="-"/>
              <a:defRPr sz="1000"/>
            </a:lvl5pPr>
            <a:lvl6pPr marL="540000" indent="-180000">
              <a:buFont typeface="Lucida Grande"/>
              <a:buChar char="-"/>
              <a:defRPr sz="1000"/>
            </a:lvl6pPr>
            <a:lvl7pPr marL="540000" indent="-180000">
              <a:buFont typeface="Lucida Grande"/>
              <a:buChar char="-"/>
              <a:defRPr sz="1000"/>
            </a:lvl7pPr>
            <a:lvl8pPr marL="540000" indent="-180000">
              <a:buFont typeface="Lucida Grande"/>
              <a:buChar char="-"/>
              <a:defRPr sz="1000"/>
            </a:lvl8pPr>
            <a:lvl9pPr marL="540000" indent="-180000">
              <a:buFont typeface="Lucida Grande"/>
              <a:buChar char="-"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3B89D47-7370-432A-B146-AE8DA43A8C01}" type="datetime1">
              <a:rPr lang="fi-FI" smtClean="0">
                <a:solidFill>
                  <a:srgbClr val="FFFFFF"/>
                </a:solidFill>
              </a:rPr>
              <a:t>11.10.2023</a:t>
            </a:fld>
            <a:endParaRPr lang="fi-FI">
              <a:solidFill>
                <a:srgbClr val="FFFFFF"/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11500" y="4737100"/>
            <a:ext cx="2895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it-IT">
                <a:solidFill>
                  <a:srgbClr val="FFFFFF"/>
                </a:solidFill>
              </a:rPr>
              <a:t>14.1.2020_Eläintuki-imfo Mäntsälä_Pietola</a:t>
            </a: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20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48592-1362-48D7-B087-25391630AFE6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F250-8964-4649-8A0C-6ACA5E53C83A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89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PEFC-Metsänomistaj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 descr="MTK-PPT-1504-PEFC-MetsOm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1944" y="4741864"/>
            <a:ext cx="1372611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D81D3-FF3E-40DB-A0C3-06E8B41A30EB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  <p:sp>
        <p:nvSpPr>
          <p:cNvPr id="11" name="Tekstiruutu 10"/>
          <p:cNvSpPr txBox="1"/>
          <p:nvPr userDrawn="1"/>
        </p:nvSpPr>
        <p:spPr>
          <a:xfrm>
            <a:off x="657225" y="4900114"/>
            <a:ext cx="625475" cy="169255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fi-FI" sz="500" spc="-150">
                <a:solidFill>
                  <a:schemeClr val="accent3"/>
                </a:solidFill>
              </a:rPr>
              <a:t>PEFC/02-44-03</a:t>
            </a:r>
          </a:p>
        </p:txBody>
      </p:sp>
    </p:spTree>
    <p:extLst>
      <p:ext uri="{BB962C8B-B14F-4D97-AF65-F5344CB8AC3E}">
        <p14:creationId xmlns:p14="http://schemas.microsoft.com/office/powerpoint/2010/main" val="91356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BE723-0627-4E2A-ABFF-BD0716D0B1F7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961B9-F4EF-4490-8BCD-76BDB5B0D259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08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05982-4275-48B1-B2AD-FF9400A7872D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E7B34-649E-4D26-8DDF-A097AF177077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7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6DB5B-069F-4DC3-BFAF-8D50D766832B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7F078-50F1-437D-909C-1688EA284242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33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39AE6-139B-4E7B-815F-A6C659B7D58A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41E86-1A37-47D9-BDCE-E6DB78D57D0D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35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C453F-F7E3-49E7-8775-F39BB000A54F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BA2F5-E0DD-436D-9CB3-E5DC5BD8941A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67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A8543-548F-4DB0-B198-9B75B85D2AA6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E19AA-D8A7-4D7E-93C6-C596F92B2362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69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BF8E4-06AE-4B67-9996-D8A3CF4C8BEC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E1338-D525-4026-ABDA-20C9DA03E4B3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82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09746-B157-437C-A8D4-AD44D38F881F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460F1-2D82-4FD8-8701-C4C4666E7696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96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D1091-D275-4134-8B5F-66048DFBFAC5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0C2E3D-D5EA-4565-93FC-9B9EC5942FE9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CAAEC-DD13-47B9-A886-35038F69F6EC}" type="datetime1">
              <a:rPr lang="fi-FI" smtClean="0">
                <a:solidFill>
                  <a:srgbClr val="000000"/>
                </a:solidFill>
              </a:rPr>
              <a:t>11.10.2023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/>
                </a:solidFill>
              </a:rPr>
              <a:t>14.1.2020_Eläintuki-imfo Mäntsälä_Pietola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CCF27-776F-4537-9722-4BDF25F20A00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15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58137BF-8120-4875-9AFF-DA7DDC2B70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09AADAFB-D805-4EF1-951F-18177F87CF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A64C825-F6DA-46FB-A833-12C4148E7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A8AC8A-E4A3-4527-B9FF-3DAAFF408245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58B79DFB-A245-447C-9EB5-5054B4F84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96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oit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 descr="MTK-PPT-Kansi-1505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49735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77877" y="1751606"/>
            <a:ext cx="7304969" cy="613709"/>
          </a:xfrm>
          <a:prstGeom prst="rect">
            <a:avLst/>
          </a:prstGeom>
        </p:spPr>
        <p:txBody>
          <a:bodyPr lIns="91420" tIns="45709" rIns="91420" bIns="45709"/>
          <a:lstStyle>
            <a:lvl1pPr algn="ctr"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7876" y="2315537"/>
            <a:ext cx="7304968" cy="1529907"/>
          </a:xfrm>
        </p:spPr>
        <p:txBody>
          <a:bodyPr/>
          <a:lstStyle>
            <a:lvl1pPr algn="ctr">
              <a:defRPr sz="1800"/>
            </a:lvl1pPr>
            <a:lvl2pPr algn="ctr">
              <a:defRPr/>
            </a:lvl2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000"/>
            </a:lvl4pPr>
            <a:lvl5pPr marL="539877" indent="-179960">
              <a:buFont typeface="Lucida Grande"/>
              <a:buChar char="-"/>
              <a:defRPr sz="1000"/>
            </a:lvl5pPr>
            <a:lvl6pPr marL="539877" indent="-179960">
              <a:buFont typeface="Lucida Grande"/>
              <a:buChar char="-"/>
              <a:defRPr sz="1000"/>
            </a:lvl6pPr>
            <a:lvl7pPr marL="539877" indent="-179960">
              <a:buFont typeface="Lucida Grande"/>
              <a:buChar char="-"/>
              <a:defRPr sz="1000"/>
            </a:lvl7pPr>
            <a:lvl8pPr marL="539877" indent="-179960">
              <a:buFont typeface="Lucida Grande"/>
              <a:buChar char="-"/>
              <a:defRPr sz="1000"/>
            </a:lvl8pPr>
            <a:lvl9pPr marL="539877" indent="-179960">
              <a:buFont typeface="Lucida Grande"/>
              <a:buChar char="-"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4"/>
            <a:ext cx="2133600" cy="234950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CF12022-D540-4635-AFA4-AA15CBC2D8AB}" type="datetime1">
              <a:rPr lang="fi-FI" smtClean="0">
                <a:solidFill>
                  <a:srgbClr val="FFFFFF"/>
                </a:solidFill>
              </a:rPr>
              <a:t>11.10.2023</a:t>
            </a:fld>
            <a:endParaRPr lang="fi-FI">
              <a:solidFill>
                <a:srgbClr val="FFFFFF"/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11500" y="4737100"/>
            <a:ext cx="2895600" cy="234950"/>
          </a:xfrm>
        </p:spPr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it-IT">
                <a:solidFill>
                  <a:srgbClr val="FFFFFF"/>
                </a:solidFill>
              </a:rPr>
              <a:t>14.1.2020_Eläintuki-imfo Mäntsälä_Pietola</a:t>
            </a: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45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Oh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86380-9B28-4339-81FD-221036B3CCF5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58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Lehm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MTK-PPT-A-1504_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4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3ADB6-F0F0-4F05-956A-39A151CFFF9A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28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Pors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5D7CC-EA8B-463A-BDCB-1403F840BACA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98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Yläpalkki-Pors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5" descr="MTK-PPT-B-0904_6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8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840720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313CA-DB54-48EE-93AD-641A387FBBE7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2928938" y="4835956"/>
            <a:ext cx="2895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8" name="Kuva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038" y="4299903"/>
            <a:ext cx="1530096" cy="44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52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Mets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MTK-PPT-A-1504_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EA372-64C8-41CC-AC14-A390143643D5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70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Rat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Hepo-110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39457-C58B-44AA-A49E-3198E4371705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Energ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MTK-PPT-A-1504_5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93888-374A-4E6A-BEBE-7AFAD5A93E14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06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LL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 descr="MTK-PPT-A-Mallisivu_2005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8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0EAFF-E506-4D19-B6B1-BD32D881A758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53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MT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1004_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43FB2-AB0D-487F-98C3-00C22461ADBA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85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oit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Kansi-15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77877" y="1751605"/>
            <a:ext cx="7304969" cy="613709"/>
          </a:xfrm>
          <a:prstGeom prst="rect">
            <a:avLst/>
          </a:prstGeom>
        </p:spPr>
        <p:txBody>
          <a:bodyPr/>
          <a:lstStyle>
            <a:lvl1pPr algn="ctr"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7876" y="2315536"/>
            <a:ext cx="7304968" cy="1529907"/>
          </a:xfrm>
        </p:spPr>
        <p:txBody>
          <a:bodyPr/>
          <a:lstStyle>
            <a:lvl1pPr algn="ctr">
              <a:defRPr sz="1800"/>
            </a:lvl1pPr>
            <a:lvl2pPr algn="ctr">
              <a:defRPr/>
            </a:lvl2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000"/>
            </a:lvl4pPr>
            <a:lvl5pPr marL="540000" indent="-180000">
              <a:buFont typeface="Lucida Grande"/>
              <a:buChar char="-"/>
              <a:defRPr sz="1000"/>
            </a:lvl5pPr>
            <a:lvl6pPr marL="540000" indent="-180000">
              <a:buFont typeface="Lucida Grande"/>
              <a:buChar char="-"/>
              <a:defRPr sz="1000"/>
            </a:lvl6pPr>
            <a:lvl7pPr marL="540000" indent="-180000">
              <a:buFont typeface="Lucida Grande"/>
              <a:buChar char="-"/>
              <a:defRPr sz="1000"/>
            </a:lvl7pPr>
            <a:lvl8pPr marL="540000" indent="-180000">
              <a:buFont typeface="Lucida Grande"/>
              <a:buChar char="-"/>
              <a:defRPr sz="1000"/>
            </a:lvl8pPr>
            <a:lvl9pPr marL="540000" indent="-180000">
              <a:buFont typeface="Lucida Grande"/>
              <a:buChar char="-"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9F59F9E-B37D-4CDF-A445-ABB03A9F4A44}" type="datetime1">
              <a:rPr lang="fi-FI" smtClean="0">
                <a:solidFill>
                  <a:srgbClr val="FFFFFF"/>
                </a:solidFill>
              </a:rPr>
              <a:t>11.10.2023</a:t>
            </a:fld>
            <a:endParaRPr lang="fi-FI">
              <a:solidFill>
                <a:srgbClr val="FFFFFF"/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11500" y="4737100"/>
            <a:ext cx="2895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it-IT">
                <a:solidFill>
                  <a:srgbClr val="FFFFFF"/>
                </a:solidFill>
              </a:rPr>
              <a:t>14.1.2020_Eläintuki-imfo Mäntsälä_Pietola</a:t>
            </a: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79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Kapea-MT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2-100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772181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73924" y="1334048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4164F-2967-4E2A-B7C3-317C96980418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7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i yläpalkk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lankko-110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507581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81693" y="1121288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29EB8-8FB2-44A0-A6D8-007BEFD8E20E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43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MenestystäM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MM-100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59D6C-3F67-469D-832C-7C3426043EED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66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Metsänomistaj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 descr="MTK-PPT-1504-MetsOm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891A1-9784-4EDD-AED1-F2485E5C2C9B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08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PEFC-Metsänomistaj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 descr="MTK-PPT-1504-PEFC-MetsOm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1944" y="4741864"/>
            <a:ext cx="1372611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1C169-9F3B-4A75-A52B-FCBFF4C04184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Tekstiruutu 10"/>
          <p:cNvSpPr txBox="1"/>
          <p:nvPr userDrawn="1"/>
        </p:nvSpPr>
        <p:spPr>
          <a:xfrm>
            <a:off x="657225" y="4900114"/>
            <a:ext cx="625475" cy="169255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 defTabSz="457096"/>
            <a:r>
              <a:rPr lang="fi-FI" sz="500" spc="-150">
                <a:solidFill>
                  <a:srgbClr val="73B632"/>
                </a:solidFill>
              </a:rPr>
              <a:t>PEFC/02-44-03</a:t>
            </a:r>
          </a:p>
        </p:txBody>
      </p:sp>
    </p:spTree>
    <p:extLst>
      <p:ext uri="{BB962C8B-B14F-4D97-AF65-F5344CB8AC3E}">
        <p14:creationId xmlns:p14="http://schemas.microsoft.com/office/powerpoint/2010/main" val="102400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PEFC-MT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 descr="MTK-PPT-1504-PEFC-MTK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49735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1944" y="4741864"/>
            <a:ext cx="1372611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81317-692C-41D8-9D71-000B1269C986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kstiruutu 6"/>
          <p:cNvSpPr txBox="1"/>
          <p:nvPr userDrawn="1"/>
        </p:nvSpPr>
        <p:spPr>
          <a:xfrm>
            <a:off x="657225" y="4900114"/>
            <a:ext cx="625475" cy="169255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 defTabSz="457096"/>
            <a:r>
              <a:rPr lang="fi-FI" sz="500" spc="-150">
                <a:solidFill>
                  <a:srgbClr val="73B632"/>
                </a:solidFill>
              </a:rPr>
              <a:t>PEFC/02-44-03</a:t>
            </a:r>
          </a:p>
        </p:txBody>
      </p:sp>
    </p:spTree>
    <p:extLst>
      <p:ext uri="{BB962C8B-B14F-4D97-AF65-F5344CB8AC3E}">
        <p14:creationId xmlns:p14="http://schemas.microsoft.com/office/powerpoint/2010/main" val="231597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Yläpalkki-YhdistystenVuo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YV-100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7" y="983125"/>
            <a:ext cx="7764775" cy="613709"/>
          </a:xfrm>
          <a:prstGeom prst="rect">
            <a:avLst/>
          </a:prstGeom>
        </p:spPr>
        <p:txBody>
          <a:bodyPr lIns="91420" tIns="45709" rIns="91420" bIns="45709"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7775098" cy="2571102"/>
          </a:xfrm>
        </p:spPr>
        <p:txBody>
          <a:bodyPr/>
          <a:lstStyle>
            <a:lvl1pPr>
              <a:defRPr sz="1600"/>
            </a:lvl1pPr>
            <a:lvl3pPr marL="359918" indent="-171411">
              <a:buFont typeface="Arial"/>
              <a:buChar char="•"/>
              <a:defRPr sz="1200"/>
            </a:lvl3pPr>
            <a:lvl4pPr marL="539877" indent="-179960">
              <a:buFont typeface="Lucida Grande"/>
              <a:buChar char="-"/>
              <a:defRPr sz="1200"/>
            </a:lvl4pPr>
            <a:lvl5pPr marL="539877" indent="-179960">
              <a:buFont typeface="Lucida Grande"/>
              <a:buChar char="-"/>
              <a:defRPr sz="1200"/>
            </a:lvl5pPr>
            <a:lvl6pPr marL="539877" indent="-179960">
              <a:buFont typeface="Lucida Grande"/>
              <a:buChar char="-"/>
              <a:defRPr sz="1200"/>
            </a:lvl6pPr>
            <a:lvl7pPr marL="539877" indent="-179960">
              <a:buFont typeface="Lucida Grande"/>
              <a:buChar char="-"/>
              <a:defRPr sz="1200"/>
            </a:lvl7pPr>
            <a:lvl8pPr marL="539877" indent="-179960">
              <a:buFont typeface="Lucida Grande"/>
              <a:buChar char="-"/>
              <a:defRPr sz="1200"/>
            </a:lvl8pPr>
            <a:lvl9pPr marL="539877" indent="-17996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4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89C3D-BB30-42E0-AC5D-F8C46A647623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15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oit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Kansi-15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77875" y="1751604"/>
            <a:ext cx="7304969" cy="613709"/>
          </a:xfrm>
          <a:prstGeom prst="rect">
            <a:avLst/>
          </a:prstGeom>
        </p:spPr>
        <p:txBody>
          <a:bodyPr/>
          <a:lstStyle>
            <a:lvl1pPr algn="ctr"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7876" y="2315535"/>
            <a:ext cx="7304968" cy="1529907"/>
          </a:xfrm>
        </p:spPr>
        <p:txBody>
          <a:bodyPr/>
          <a:lstStyle>
            <a:lvl1pPr algn="ctr">
              <a:defRPr sz="1800"/>
            </a:lvl1pPr>
            <a:lvl2pPr marL="0" algn="ctr">
              <a:defRPr/>
            </a:lvl2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000"/>
            </a:lvl4pPr>
            <a:lvl5pPr marL="540000" indent="-180000">
              <a:buFont typeface="Lucida Grande"/>
              <a:buChar char="-"/>
              <a:defRPr sz="1000"/>
            </a:lvl5pPr>
            <a:lvl6pPr marL="540000" indent="-180000">
              <a:buFont typeface="Lucida Grande"/>
              <a:buChar char="-"/>
              <a:defRPr sz="1000"/>
            </a:lvl6pPr>
            <a:lvl7pPr marL="540000" indent="-180000">
              <a:buFont typeface="Lucida Grande"/>
              <a:buChar char="-"/>
              <a:defRPr sz="1000"/>
            </a:lvl7pPr>
            <a:lvl8pPr marL="540000" indent="-180000">
              <a:buFont typeface="Lucida Grande"/>
              <a:buChar char="-"/>
              <a:defRPr sz="1000"/>
            </a:lvl8pPr>
            <a:lvl9pPr marL="540000" indent="-180000">
              <a:buFont typeface="Lucida Grande"/>
              <a:buChar char="-"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5C58DCC-8084-4C90-BA82-AAFC65314426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11500" y="4737100"/>
            <a:ext cx="2895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5693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oitussivu-IHV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IntohVuosi-Kansi-27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77875" y="1891314"/>
            <a:ext cx="7304969" cy="613709"/>
          </a:xfrm>
          <a:prstGeom prst="rect">
            <a:avLst/>
          </a:prstGeom>
        </p:spPr>
        <p:txBody>
          <a:bodyPr/>
          <a:lstStyle>
            <a:lvl1pPr algn="ctr"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7876" y="2455246"/>
            <a:ext cx="7304968" cy="1350522"/>
          </a:xfrm>
        </p:spPr>
        <p:txBody>
          <a:bodyPr/>
          <a:lstStyle>
            <a:lvl1pPr algn="ctr">
              <a:defRPr sz="1800"/>
            </a:lvl1pPr>
            <a:lvl2pPr marL="0" algn="ctr">
              <a:defRPr/>
            </a:lvl2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000"/>
            </a:lvl4pPr>
            <a:lvl5pPr marL="540000" indent="-180000">
              <a:buFont typeface="Lucida Grande"/>
              <a:buChar char="-"/>
              <a:defRPr sz="1000"/>
            </a:lvl5pPr>
            <a:lvl6pPr marL="540000" indent="-180000">
              <a:buFont typeface="Lucida Grande"/>
              <a:buChar char="-"/>
              <a:defRPr sz="1000"/>
            </a:lvl6pPr>
            <a:lvl7pPr marL="540000" indent="-180000">
              <a:buFont typeface="Lucida Grande"/>
              <a:buChar char="-"/>
              <a:defRPr sz="1000"/>
            </a:lvl7pPr>
            <a:lvl8pPr marL="540000" indent="-180000">
              <a:buFont typeface="Lucida Grande"/>
              <a:buChar char="-"/>
              <a:defRPr sz="1000"/>
            </a:lvl8pPr>
            <a:lvl9pPr marL="540000" indent="-180000">
              <a:buFont typeface="Lucida Grande"/>
              <a:buChar char="-"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CEE955B-7773-4700-9D24-6DE2E7B37F20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11500" y="4737100"/>
            <a:ext cx="2895600" cy="2349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7333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oitussivu-IHV-FIIL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 descr="MTK-PPT-IntohVuosi-B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3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BAB1E-442E-4953-8A5D-D639B7B50776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7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BF84D5-B324-49BF-A948-73B71160AC21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9846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A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2C2684-AE45-4C4D-9D31-552CAC196EA3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1774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5" descr="MTK-PPT-A-1504_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D70552-BE22-4C72-88D5-D367D9425A22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1105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B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5" descr="MTK-PPT-A-1504_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3C0BA7-01E4-4F75-8AC6-EC4C552B4B73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410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57039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630F08-5AA7-4739-91BD-B1520273774B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8556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57039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88B87B-78FD-49F5-A2E2-4E5ADC7DF6BB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4064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D6B449-FA63-43B0-9692-2A94A2CEC82E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7874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D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EE8CDF-AC0A-4975-A32F-55E6423E6F2F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9104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645750" indent="-28575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51C6DE-DFFD-4041-BEE4-2BBB3C897DB5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0776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E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 hasCustomPrompt="1"/>
          </p:nvPr>
        </p:nvSpPr>
        <p:spPr>
          <a:xfrm>
            <a:off x="668695" y="1596832"/>
            <a:ext cx="6248573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645750" indent="-28575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 err="1"/>
              <a:t>ccvcvc</a:t>
            </a:r>
            <a:endParaRPr lang="fi-FI"/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A364FA-6663-47CE-BC45-C84EEB561241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3021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A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B-0904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6" y="1596832"/>
            <a:ext cx="6248573" cy="2571102"/>
          </a:xfrm>
        </p:spPr>
        <p:txBody>
          <a:bodyPr numCol="2" spcCol="288000"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738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ADD86-4C61-419A-A187-419D3E0EDF76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87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Hep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57039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CE9A8C1-616F-4F26-A7AE-3214EEDF8D55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8173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F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Hep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57039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53B2B4-68D2-467D-B374-4BDA3B0F0EF7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7827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7145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304FD6-6FE0-49F2-A026-CB50C5072A87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8813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G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7145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648AD4-9F8A-4F7F-831D-9C016BE35A2E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7149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al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Mallisivu_2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3"/>
            <a:ext cx="6248572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6248573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5A6201-ED1D-4CB1-88F4-0B2036945727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6197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10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08E9A2-035E-4D8D-BAD7-952855465194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5364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A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1004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8AB742-31F2-4C3D-833C-F1D38EAE1532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1958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2-1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772179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73924" y="1334048"/>
            <a:ext cx="7775098" cy="2571102"/>
          </a:xfrm>
        </p:spPr>
        <p:txBody>
          <a:bodyPr spcCol="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D1E960-AD46-41FF-8C5B-8C3319542656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3003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B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eruspalkit-2-1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772179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73924" y="1334048"/>
            <a:ext cx="7775098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63B9EB-1DAC-4310-AA44-A8D4476263F6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1582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lankk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507579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81691" y="1121288"/>
            <a:ext cx="7775098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FB4B31-85C6-4830-88ED-2664B4583189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5241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tisivu-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A-1504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6" y="983124"/>
            <a:ext cx="6257038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7" y="1596832"/>
            <a:ext cx="6257039" cy="2571102"/>
          </a:xfrm>
        </p:spPr>
        <p:txBody>
          <a:bodyPr/>
          <a:lstStyle>
            <a:lvl1pPr>
              <a:defRPr sz="1600"/>
            </a:lvl1pPr>
            <a:lvl3pPr marL="360000" indent="-171450">
              <a:buFont typeface="Arial"/>
              <a:buChar char="•"/>
              <a:defRPr sz="1200"/>
            </a:lvl3pPr>
            <a:lvl4pPr marL="540000" indent="-180000">
              <a:buFont typeface="Lucida Grande"/>
              <a:buChar char="-"/>
              <a:defRPr sz="1200"/>
            </a:lvl4pPr>
            <a:lvl5pPr marL="540000" indent="-180000">
              <a:buFont typeface="Lucida Grande"/>
              <a:buChar char="-"/>
              <a:defRPr sz="1200"/>
            </a:lvl5pPr>
            <a:lvl6pPr marL="540000" indent="-180000">
              <a:buFont typeface="Lucida Grande"/>
              <a:buChar char="-"/>
              <a:defRPr sz="1200"/>
            </a:lvl6pPr>
            <a:lvl7pPr marL="540000" indent="-180000">
              <a:buFont typeface="Lucida Grande"/>
              <a:buChar char="-"/>
              <a:defRPr sz="1200"/>
            </a:lvl7pPr>
            <a:lvl8pPr marL="540000" indent="-180000">
              <a:buFont typeface="Lucida Grande"/>
              <a:buChar char="-"/>
              <a:defRPr sz="1200"/>
            </a:lvl8pPr>
            <a:lvl9pPr marL="54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AEBDE-D34D-4E23-B38B-86A456CEDD15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75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Plankko-11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507579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81691" y="1121288"/>
            <a:ext cx="7775098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B81FE6-9D93-4ED6-8589-6919F91414E2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6606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nMaa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nestM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2282825" y="4737100"/>
            <a:ext cx="822325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3A2922-60DE-47E8-8C4F-B5490719B6C8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05150" y="4737100"/>
            <a:ext cx="2535238" cy="23495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4686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nMaalle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nestM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2282825" y="4737100"/>
            <a:ext cx="822325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4CFFB5-CD59-448B-955E-000A2CDD9FD7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3105150" y="4737100"/>
            <a:ext cx="2535238" cy="23495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5878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6E2D52-7E77-4EAB-BA32-83AE7782170C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1473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1038" y="4741863"/>
            <a:ext cx="2133600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F575F1-D63B-4824-BA1C-F78C273E25A3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0621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-PE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500" spc="-150">
                <a:solidFill>
                  <a:schemeClr val="accent3"/>
                </a:solidFill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F75C6B-1083-47E5-96A6-401B81F79EE4}" type="datetime1">
              <a:rPr lang="fi-FI" smtClean="0"/>
              <a:t>11.10.2023</a:t>
            </a:fld>
            <a:endParaRPr lang="fi-FI"/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4744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etsOm-PEF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ets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500" spc="-150">
                <a:solidFill>
                  <a:schemeClr val="accent3"/>
                </a:solidFill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983136-4CA8-41C0-889C-B26D1D906F9E}" type="datetime1">
              <a:rPr lang="fi-FI" smtClean="0"/>
              <a:t>11.10.2023</a:t>
            </a:fld>
            <a:endParaRPr lang="fi-FI"/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7602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PE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500" spc="-150">
                <a:solidFill>
                  <a:schemeClr val="accent3"/>
                </a:solidFill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spcCol="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867127-C888-4088-AEBD-2712492A5078}" type="datetime1">
              <a:rPr lang="fi-FI" smtClean="0"/>
              <a:t>11.10.2023</a:t>
            </a:fld>
            <a:endParaRPr lang="fi-FI"/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4174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MTK-PEFC-2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PEFC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657225" y="4900613"/>
            <a:ext cx="625475" cy="16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500" spc="-150">
                <a:solidFill>
                  <a:schemeClr val="accent3"/>
                </a:solidFill>
              </a:rPr>
              <a:t>PEFC/02-44-03</a:t>
            </a:r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2"/>
            <a:ext cx="7775098" cy="2571102"/>
          </a:xfrm>
        </p:spPr>
        <p:txBody>
          <a:bodyPr numCol="2" spcCol="144000"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362075" y="4741863"/>
            <a:ext cx="1373188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F8CA83-8808-4964-A9A6-79D70868D3AD}" type="datetime1">
              <a:rPr lang="fi-FI" smtClean="0"/>
              <a:t>11.10.2023</a:t>
            </a:fld>
            <a:endParaRPr lang="fi-FI"/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460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isivu-YhdVuo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5" descr="MTK-PPT-1504-YhdistV-MT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68695" y="983123"/>
            <a:ext cx="7764775" cy="613709"/>
          </a:xfrm>
          <a:prstGeom prst="rect">
            <a:avLst/>
          </a:prstGeom>
        </p:spPr>
        <p:txBody>
          <a:bodyPr/>
          <a:lstStyle>
            <a:lvl1pPr>
              <a:defRPr sz="28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695" y="1596831"/>
            <a:ext cx="7775098" cy="2326561"/>
          </a:xfrm>
        </p:spPr>
        <p:txBody>
          <a:bodyPr/>
          <a:lstStyle>
            <a:lvl1pPr>
              <a:defRPr sz="1600"/>
            </a:lvl1pPr>
            <a:lvl2pPr marL="0" indent="0">
              <a:buFontTx/>
              <a:buNone/>
              <a:defRPr/>
            </a:lvl2pPr>
            <a:lvl3pPr marL="540000" indent="-180000">
              <a:buFont typeface="Arial"/>
              <a:buChar char="•"/>
              <a:defRPr sz="1400"/>
            </a:lvl3pPr>
            <a:lvl4pPr marL="900000" indent="-180000">
              <a:buFont typeface="Lucida Grande"/>
              <a:buChar char="-"/>
              <a:defRPr sz="1200"/>
            </a:lvl4pPr>
            <a:lvl5pPr marL="900000" indent="-180000">
              <a:buFont typeface="Lucida Grande"/>
              <a:buChar char="-"/>
              <a:defRPr sz="1200"/>
            </a:lvl5pPr>
            <a:lvl6pPr marL="900000" indent="-180000">
              <a:buFont typeface="Lucida Grande"/>
              <a:buChar char="-"/>
              <a:defRPr sz="1200"/>
            </a:lvl6pPr>
            <a:lvl7pPr marL="900000" indent="-180000">
              <a:buFont typeface="Lucida Grande"/>
              <a:buChar char="-"/>
              <a:defRPr sz="1200"/>
            </a:lvl7pPr>
            <a:lvl8pPr marL="900000" indent="-180000">
              <a:buFont typeface="Lucida Grande"/>
              <a:buChar char="-"/>
              <a:defRPr sz="1200"/>
            </a:lvl8pPr>
            <a:lvl9pPr marL="900000" indent="-180000">
              <a:buFont typeface="Lucida Grande"/>
              <a:buChar char="-"/>
              <a:defRPr sz="12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1954213" y="4737100"/>
            <a:ext cx="979487" cy="2349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93E192-B89D-4CB4-B71E-43BFD023A4D6}" type="datetime1">
              <a:rPr lang="fi-FI" smtClean="0"/>
              <a:t>11.10.2023</a:t>
            </a:fld>
            <a:endParaRPr lang="fi-FI"/>
          </a:p>
        </p:txBody>
      </p:sp>
      <p:sp>
        <p:nvSpPr>
          <p:cNvPr id="6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5596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5.xml"/><Relationship Id="rId13" Type="http://schemas.openxmlformats.org/officeDocument/2006/relationships/slideLayout" Target="../slideLayouts/slideLayout230.xml"/><Relationship Id="rId3" Type="http://schemas.openxmlformats.org/officeDocument/2006/relationships/slideLayout" Target="../slideLayouts/slideLayout220.xml"/><Relationship Id="rId7" Type="http://schemas.openxmlformats.org/officeDocument/2006/relationships/slideLayout" Target="../slideLayouts/slideLayout224.xml"/><Relationship Id="rId12" Type="http://schemas.openxmlformats.org/officeDocument/2006/relationships/slideLayout" Target="../slideLayouts/slideLayout229.xml"/><Relationship Id="rId2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8.xml"/><Relationship Id="rId6" Type="http://schemas.openxmlformats.org/officeDocument/2006/relationships/slideLayout" Target="../slideLayouts/slideLayout223.xml"/><Relationship Id="rId11" Type="http://schemas.openxmlformats.org/officeDocument/2006/relationships/slideLayout" Target="../slideLayouts/slideLayout228.xml"/><Relationship Id="rId5" Type="http://schemas.openxmlformats.org/officeDocument/2006/relationships/slideLayout" Target="../slideLayouts/slideLayout222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227.xml"/><Relationship Id="rId4" Type="http://schemas.openxmlformats.org/officeDocument/2006/relationships/slideLayout" Target="../slideLayouts/slideLayout221.xml"/><Relationship Id="rId9" Type="http://schemas.openxmlformats.org/officeDocument/2006/relationships/slideLayout" Target="../slideLayouts/slideLayout226.xml"/><Relationship Id="rId14" Type="http://schemas.openxmlformats.org/officeDocument/2006/relationships/slideLayout" Target="../slideLayouts/slideLayout23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slideLayout" Target="../slideLayouts/slideLayout244.xml"/><Relationship Id="rId18" Type="http://schemas.openxmlformats.org/officeDocument/2006/relationships/image" Target="../media/image88.emf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slideLayout" Target="../slideLayouts/slideLayout243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33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Relationship Id="rId14" Type="http://schemas.openxmlformats.org/officeDocument/2006/relationships/slideLayout" Target="../slideLayouts/slideLayout245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31.xml"/><Relationship Id="rId3" Type="http://schemas.openxmlformats.org/officeDocument/2006/relationships/slideLayout" Target="../slideLayouts/slideLayout8.xml"/><Relationship Id="rId21" Type="http://schemas.openxmlformats.org/officeDocument/2006/relationships/slideLayout" Target="../slideLayouts/slideLayout26.xml"/><Relationship Id="rId34" Type="http://schemas.openxmlformats.org/officeDocument/2006/relationships/theme" Target="../theme/theme3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5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5.xml"/><Relationship Id="rId29" Type="http://schemas.openxmlformats.org/officeDocument/2006/relationships/slideLayout" Target="../slideLayouts/slideLayout34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24" Type="http://schemas.openxmlformats.org/officeDocument/2006/relationships/slideLayout" Target="../slideLayouts/slideLayout29.xml"/><Relationship Id="rId32" Type="http://schemas.openxmlformats.org/officeDocument/2006/relationships/slideLayout" Target="../slideLayouts/slideLayout37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23" Type="http://schemas.openxmlformats.org/officeDocument/2006/relationships/slideLayout" Target="../slideLayouts/slideLayout28.xml"/><Relationship Id="rId28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4.xml"/><Relationship Id="rId31" Type="http://schemas.openxmlformats.org/officeDocument/2006/relationships/slideLayout" Target="../slideLayouts/slideLayout36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32.xml"/><Relationship Id="rId30" Type="http://schemas.openxmlformats.org/officeDocument/2006/relationships/slideLayout" Target="../slideLayouts/slideLayout35.xml"/><Relationship Id="rId8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theme" Target="../theme/theme6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29" Type="http://schemas.openxmlformats.org/officeDocument/2006/relationships/slideLayout" Target="../slideLayouts/slideLayout95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7.xml"/><Relationship Id="rId18" Type="http://schemas.openxmlformats.org/officeDocument/2006/relationships/slideLayout" Target="../slideLayouts/slideLayout122.xml"/><Relationship Id="rId26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125.xml"/><Relationship Id="rId34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17" Type="http://schemas.openxmlformats.org/officeDocument/2006/relationships/slideLayout" Target="../slideLayouts/slideLayout121.xml"/><Relationship Id="rId25" Type="http://schemas.openxmlformats.org/officeDocument/2006/relationships/slideLayout" Target="../slideLayouts/slideLayout129.xml"/><Relationship Id="rId33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06.xml"/><Relationship Id="rId16" Type="http://schemas.openxmlformats.org/officeDocument/2006/relationships/slideLayout" Target="../slideLayouts/slideLayout120.xml"/><Relationship Id="rId20" Type="http://schemas.openxmlformats.org/officeDocument/2006/relationships/slideLayout" Target="../slideLayouts/slideLayout124.xml"/><Relationship Id="rId29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24" Type="http://schemas.openxmlformats.org/officeDocument/2006/relationships/slideLayout" Target="../slideLayouts/slideLayout128.xml"/><Relationship Id="rId32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09.xml"/><Relationship Id="rId15" Type="http://schemas.openxmlformats.org/officeDocument/2006/relationships/slideLayout" Target="../slideLayouts/slideLayout119.xml"/><Relationship Id="rId23" Type="http://schemas.openxmlformats.org/officeDocument/2006/relationships/slideLayout" Target="../slideLayouts/slideLayout127.xml"/><Relationship Id="rId28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14.xml"/><Relationship Id="rId19" Type="http://schemas.openxmlformats.org/officeDocument/2006/relationships/slideLayout" Target="../slideLayouts/slideLayout123.xml"/><Relationship Id="rId31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slideLayout" Target="../slideLayouts/slideLayout118.xml"/><Relationship Id="rId22" Type="http://schemas.openxmlformats.org/officeDocument/2006/relationships/slideLayout" Target="../slideLayouts/slideLayout126.xml"/><Relationship Id="rId27" Type="http://schemas.openxmlformats.org/officeDocument/2006/relationships/slideLayout" Target="../slideLayouts/slideLayout131.xml"/><Relationship Id="rId30" Type="http://schemas.openxmlformats.org/officeDocument/2006/relationships/slideLayout" Target="../slideLayouts/slideLayout134.xml"/><Relationship Id="rId35" Type="http://schemas.openxmlformats.org/officeDocument/2006/relationships/theme" Target="../theme/theme7.xml"/><Relationship Id="rId8" Type="http://schemas.openxmlformats.org/officeDocument/2006/relationships/slideLayout" Target="../slideLayouts/slideLayout112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1.xml"/><Relationship Id="rId18" Type="http://schemas.openxmlformats.org/officeDocument/2006/relationships/slideLayout" Target="../slideLayouts/slideLayout156.xml"/><Relationship Id="rId26" Type="http://schemas.openxmlformats.org/officeDocument/2006/relationships/slideLayout" Target="../slideLayouts/slideLayout164.xml"/><Relationship Id="rId39" Type="http://schemas.openxmlformats.org/officeDocument/2006/relationships/slideLayout" Target="../slideLayouts/slideLayout177.xml"/><Relationship Id="rId21" Type="http://schemas.openxmlformats.org/officeDocument/2006/relationships/slideLayout" Target="../slideLayouts/slideLayout159.xml"/><Relationship Id="rId34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40.xml"/><Relationship Id="rId16" Type="http://schemas.openxmlformats.org/officeDocument/2006/relationships/slideLayout" Target="../slideLayouts/slideLayout154.xml"/><Relationship Id="rId20" Type="http://schemas.openxmlformats.org/officeDocument/2006/relationships/slideLayout" Target="../slideLayouts/slideLayout158.xml"/><Relationship Id="rId29" Type="http://schemas.openxmlformats.org/officeDocument/2006/relationships/slideLayout" Target="../slideLayouts/slideLayout167.xml"/><Relationship Id="rId41" Type="http://schemas.openxmlformats.org/officeDocument/2006/relationships/theme" Target="../theme/theme8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24" Type="http://schemas.openxmlformats.org/officeDocument/2006/relationships/slideLayout" Target="../slideLayouts/slideLayout162.xml"/><Relationship Id="rId32" Type="http://schemas.openxmlformats.org/officeDocument/2006/relationships/slideLayout" Target="../slideLayouts/slideLayout170.xml"/><Relationship Id="rId37" Type="http://schemas.openxmlformats.org/officeDocument/2006/relationships/slideLayout" Target="../slideLayouts/slideLayout175.xml"/><Relationship Id="rId40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43.xml"/><Relationship Id="rId15" Type="http://schemas.openxmlformats.org/officeDocument/2006/relationships/slideLayout" Target="../slideLayouts/slideLayout153.xml"/><Relationship Id="rId23" Type="http://schemas.openxmlformats.org/officeDocument/2006/relationships/slideLayout" Target="../slideLayouts/slideLayout161.xml"/><Relationship Id="rId28" Type="http://schemas.openxmlformats.org/officeDocument/2006/relationships/slideLayout" Target="../slideLayouts/slideLayout166.xml"/><Relationship Id="rId36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48.xml"/><Relationship Id="rId19" Type="http://schemas.openxmlformats.org/officeDocument/2006/relationships/slideLayout" Target="../slideLayouts/slideLayout157.xml"/><Relationship Id="rId31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slideLayout" Target="../slideLayouts/slideLayout152.xml"/><Relationship Id="rId22" Type="http://schemas.openxmlformats.org/officeDocument/2006/relationships/slideLayout" Target="../slideLayouts/slideLayout160.xml"/><Relationship Id="rId27" Type="http://schemas.openxmlformats.org/officeDocument/2006/relationships/slideLayout" Target="../slideLayouts/slideLayout165.xml"/><Relationship Id="rId30" Type="http://schemas.openxmlformats.org/officeDocument/2006/relationships/slideLayout" Target="../slideLayouts/slideLayout168.xml"/><Relationship Id="rId35" Type="http://schemas.openxmlformats.org/officeDocument/2006/relationships/slideLayout" Target="../slideLayouts/slideLayout173.xml"/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50.xml"/><Relationship Id="rId17" Type="http://schemas.openxmlformats.org/officeDocument/2006/relationships/slideLayout" Target="../slideLayouts/slideLayout155.xml"/><Relationship Id="rId25" Type="http://schemas.openxmlformats.org/officeDocument/2006/relationships/slideLayout" Target="../slideLayouts/slideLayout163.xml"/><Relationship Id="rId33" Type="http://schemas.openxmlformats.org/officeDocument/2006/relationships/slideLayout" Target="../slideLayouts/slideLayout171.xml"/><Relationship Id="rId38" Type="http://schemas.openxmlformats.org/officeDocument/2006/relationships/slideLayout" Target="../slideLayouts/slideLayout176.xml"/></Relationships>
</file>

<file path=ppt/slideMasters/_rels/slideMaster9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1.xml"/><Relationship Id="rId18" Type="http://schemas.openxmlformats.org/officeDocument/2006/relationships/slideLayout" Target="../slideLayouts/slideLayout196.xml"/><Relationship Id="rId26" Type="http://schemas.openxmlformats.org/officeDocument/2006/relationships/slideLayout" Target="../slideLayouts/slideLayout204.xml"/><Relationship Id="rId39" Type="http://schemas.openxmlformats.org/officeDocument/2006/relationships/slideLayout" Target="../slideLayouts/slideLayout217.xml"/><Relationship Id="rId21" Type="http://schemas.openxmlformats.org/officeDocument/2006/relationships/slideLayout" Target="../slideLayouts/slideLayout199.xml"/><Relationship Id="rId34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185.xml"/><Relationship Id="rId12" Type="http://schemas.openxmlformats.org/officeDocument/2006/relationships/slideLayout" Target="../slideLayouts/slideLayout190.xml"/><Relationship Id="rId17" Type="http://schemas.openxmlformats.org/officeDocument/2006/relationships/slideLayout" Target="../slideLayouts/slideLayout195.xml"/><Relationship Id="rId25" Type="http://schemas.openxmlformats.org/officeDocument/2006/relationships/slideLayout" Target="../slideLayouts/slideLayout203.xml"/><Relationship Id="rId33" Type="http://schemas.openxmlformats.org/officeDocument/2006/relationships/slideLayout" Target="../slideLayouts/slideLayout211.xml"/><Relationship Id="rId38" Type="http://schemas.openxmlformats.org/officeDocument/2006/relationships/slideLayout" Target="../slideLayouts/slideLayout216.xml"/><Relationship Id="rId2" Type="http://schemas.openxmlformats.org/officeDocument/2006/relationships/slideLayout" Target="../slideLayouts/slideLayout180.xml"/><Relationship Id="rId16" Type="http://schemas.openxmlformats.org/officeDocument/2006/relationships/slideLayout" Target="../slideLayouts/slideLayout194.xml"/><Relationship Id="rId20" Type="http://schemas.openxmlformats.org/officeDocument/2006/relationships/slideLayout" Target="../slideLayouts/slideLayout198.xml"/><Relationship Id="rId29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24" Type="http://schemas.openxmlformats.org/officeDocument/2006/relationships/slideLayout" Target="../slideLayouts/slideLayout202.xml"/><Relationship Id="rId32" Type="http://schemas.openxmlformats.org/officeDocument/2006/relationships/slideLayout" Target="../slideLayouts/slideLayout210.xml"/><Relationship Id="rId37" Type="http://schemas.openxmlformats.org/officeDocument/2006/relationships/slideLayout" Target="../slideLayouts/slideLayout215.xml"/><Relationship Id="rId40" Type="http://schemas.openxmlformats.org/officeDocument/2006/relationships/theme" Target="../theme/theme9.xml"/><Relationship Id="rId5" Type="http://schemas.openxmlformats.org/officeDocument/2006/relationships/slideLayout" Target="../slideLayouts/slideLayout183.xml"/><Relationship Id="rId15" Type="http://schemas.openxmlformats.org/officeDocument/2006/relationships/slideLayout" Target="../slideLayouts/slideLayout193.xml"/><Relationship Id="rId23" Type="http://schemas.openxmlformats.org/officeDocument/2006/relationships/slideLayout" Target="../slideLayouts/slideLayout201.xml"/><Relationship Id="rId28" Type="http://schemas.openxmlformats.org/officeDocument/2006/relationships/slideLayout" Target="../slideLayouts/slideLayout206.xml"/><Relationship Id="rId36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188.xml"/><Relationship Id="rId19" Type="http://schemas.openxmlformats.org/officeDocument/2006/relationships/slideLayout" Target="../slideLayouts/slideLayout197.xml"/><Relationship Id="rId31" Type="http://schemas.openxmlformats.org/officeDocument/2006/relationships/slideLayout" Target="../slideLayouts/slideLayout209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Relationship Id="rId14" Type="http://schemas.openxmlformats.org/officeDocument/2006/relationships/slideLayout" Target="../slideLayouts/slideLayout192.xml"/><Relationship Id="rId22" Type="http://schemas.openxmlformats.org/officeDocument/2006/relationships/slideLayout" Target="../slideLayouts/slideLayout200.xml"/><Relationship Id="rId27" Type="http://schemas.openxmlformats.org/officeDocument/2006/relationships/slideLayout" Target="../slideLayouts/slideLayout205.xml"/><Relationship Id="rId30" Type="http://schemas.openxmlformats.org/officeDocument/2006/relationships/slideLayout" Target="../slideLayouts/slideLayout208.xml"/><Relationship Id="rId35" Type="http://schemas.openxmlformats.org/officeDocument/2006/relationships/slideLayout" Target="../slideLayouts/slideLayout213.xml"/><Relationship Id="rId8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kstin paikkamerkki 2"/>
          <p:cNvSpPr>
            <a:spLocks noGrp="1"/>
          </p:cNvSpPr>
          <p:nvPr>
            <p:ph type="body" idx="1"/>
          </p:nvPr>
        </p:nvSpPr>
        <p:spPr bwMode="auto">
          <a:xfrm>
            <a:off x="344488" y="663575"/>
            <a:ext cx="8088312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0" tIns="45709" rIns="91420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/>
              <a:t>Apuotsikko: </a:t>
            </a:r>
            <a:r>
              <a:rPr lang="fi-FI" err="1"/>
              <a:t>Arial</a:t>
            </a:r>
            <a:r>
              <a:rPr lang="fi-FI"/>
              <a:t> 16 </a:t>
            </a:r>
            <a:r>
              <a:rPr lang="fi-FI" err="1"/>
              <a:t>pt</a:t>
            </a:r>
            <a:endParaRPr lang="fi-FI"/>
          </a:p>
          <a:p>
            <a:pPr lvl="3"/>
            <a:r>
              <a:rPr lang="fi-FI"/>
              <a:t>Taso 1: </a:t>
            </a:r>
            <a:r>
              <a:rPr lang="fi-FI" err="1"/>
              <a:t>Arial</a:t>
            </a:r>
            <a:r>
              <a:rPr lang="fi-FI"/>
              <a:t> 14 </a:t>
            </a:r>
            <a:r>
              <a:rPr lang="fi-FI" err="1"/>
              <a:t>pt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334963" y="4741864"/>
            <a:ext cx="2133600" cy="234950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7A51AFE-A33D-4DC8-B679-33A3692932E4}" type="datetime1">
              <a:rPr lang="fi-FI" smtClean="0"/>
              <a:t>11.10.2023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2928938" y="4737100"/>
            <a:ext cx="2895600" cy="234950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44" r:id="rId2"/>
    <p:sldLayoutId id="2147483741" r:id="rId3"/>
    <p:sldLayoutId id="2147483742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457096" rtl="0" eaLnBrk="1" fontAlgn="base" hangingPunct="1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096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192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288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384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algn="l" defTabSz="457096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defTabSz="457096" rtl="0" eaLnBrk="1" fontAlgn="base" hangingPunct="1">
        <a:spcBef>
          <a:spcPct val="20000"/>
        </a:spcBef>
        <a:spcAft>
          <a:spcPct val="0"/>
        </a:spcAft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358694" indent="-179347" algn="l" defTabSz="457096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539628" indent="-179347" algn="l" defTabSz="457096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6932" indent="-228548" algn="l" defTabSz="457096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028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4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0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6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6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8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1" y="276820"/>
            <a:ext cx="8207375" cy="566738"/>
          </a:xfrm>
          <a:prstGeom prst="rect">
            <a:avLst/>
          </a:prstGeom>
          <a:noFill/>
          <a:ln w="12700" cmpd="sng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 lIns="91440" tIns="45720" rIns="91440" bIns="45720" rtlCol="0" anchor="b">
            <a:noAutofit/>
          </a:bodyPr>
          <a:lstStyle/>
          <a:p>
            <a:r>
              <a:rPr lang="en-GB" noProof="0" dirty="0"/>
              <a:t>Headline</a:t>
            </a:r>
          </a:p>
        </p:txBody>
      </p:sp>
      <p:sp>
        <p:nvSpPr>
          <p:cNvPr id="1027" name="Tekstin paikkamerkki 2"/>
          <p:cNvSpPr>
            <a:spLocks noGrp="1"/>
          </p:cNvSpPr>
          <p:nvPr>
            <p:ph type="body" idx="1"/>
          </p:nvPr>
        </p:nvSpPr>
        <p:spPr bwMode="auto">
          <a:xfrm>
            <a:off x="457201" y="971551"/>
            <a:ext cx="8207375" cy="350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 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2389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87" r:id="rId2"/>
    <p:sldLayoutId id="2147483988" r:id="rId3"/>
    <p:sldLayoutId id="2147483989" r:id="rId4"/>
    <p:sldLayoutId id="2147483990" r:id="rId5"/>
    <p:sldLayoutId id="2147483991" r:id="rId6"/>
    <p:sldLayoutId id="2147483992" r:id="rId7"/>
    <p:sldLayoutId id="2147483993" r:id="rId8"/>
    <p:sldLayoutId id="2147483994" r:id="rId9"/>
    <p:sldLayoutId id="2147483995" r:id="rId10"/>
    <p:sldLayoutId id="2147483996" r:id="rId11"/>
    <p:sldLayoutId id="2147483997" r:id="rId12"/>
    <p:sldLayoutId id="2147483998" r:id="rId13"/>
    <p:sldLayoutId id="214748399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457189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sz="2800" b="1" kern="1200">
          <a:solidFill>
            <a:srgbClr val="002A78"/>
          </a:solidFill>
          <a:latin typeface="Arial"/>
          <a:ea typeface="+mj-ea"/>
          <a:cs typeface="+mj-cs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9pPr>
    </p:titleStyle>
    <p:bodyStyle>
      <a:lvl1pPr marL="215995" indent="-215995" algn="l" defTabSz="457189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1"/>
          </a:solidFill>
          <a:latin typeface="Arial"/>
          <a:ea typeface="+mn-ea"/>
          <a:cs typeface="+mn-cs"/>
        </a:defRPr>
      </a:lvl1pPr>
      <a:lvl2pPr marL="557199" indent="-250819" algn="l" defTabSz="457189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110000"/>
        <a:buFont typeface="Lucida Grande" charset="0"/>
        <a:buChar char="-"/>
        <a:defRPr kern="1200">
          <a:solidFill>
            <a:schemeClr val="tx1"/>
          </a:solidFill>
          <a:latin typeface="Arial"/>
          <a:ea typeface="+mn-ea"/>
          <a:cs typeface="+mn-cs"/>
        </a:defRPr>
      </a:lvl2pPr>
      <a:lvl3pPr marL="863579" indent="-250819" algn="l" defTabSz="457189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10000"/>
        <a:buFont typeface="Lucida Grande" charset="0"/>
        <a:buChar char="-"/>
        <a:defRPr sz="1600" kern="1200">
          <a:solidFill>
            <a:schemeClr val="tx1"/>
          </a:solidFill>
          <a:latin typeface="Arial"/>
          <a:ea typeface="+mn-ea"/>
          <a:cs typeface="+mn-cs"/>
        </a:defRPr>
      </a:lvl3pPr>
      <a:lvl4pPr marL="1184246" indent="-250819" algn="l" defTabSz="457189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10000"/>
        <a:buFont typeface="Lucida Grande" charset="0"/>
        <a:buChar char="-"/>
        <a:defRPr sz="1600" kern="1200">
          <a:solidFill>
            <a:schemeClr val="tx1"/>
          </a:solidFill>
          <a:latin typeface="Arial"/>
          <a:ea typeface="+mn-ea"/>
          <a:cs typeface="+mn-cs"/>
        </a:defRPr>
      </a:lvl4pPr>
      <a:lvl5pPr marL="1511262" indent="-250819" algn="l" defTabSz="457189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10000"/>
        <a:buFont typeface="Lucida Grande" charset="0"/>
        <a:buChar char="-"/>
        <a:defRPr sz="1600" kern="1200">
          <a:solidFill>
            <a:schemeClr val="tx1"/>
          </a:solidFill>
          <a:latin typeface="Arial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2F5D4374-0E8D-4637-8CD1-C43C5DA824F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388106677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7" imgW="395" imgH="394" progId="TCLayout.ActiveDocument.1">
                  <p:embed/>
                </p:oleObj>
              </mc:Choice>
              <mc:Fallback>
                <p:oleObj name="think-cell Slide" r:id="rId17" imgW="395" imgH="394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2F5D4374-0E8D-4637-8CD1-C43C5DA824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1" y="276820"/>
            <a:ext cx="8207375" cy="566738"/>
          </a:xfrm>
          <a:prstGeom prst="rect">
            <a:avLst/>
          </a:prstGeom>
          <a:noFill/>
          <a:ln w="12700" cmpd="sng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 lIns="91440" tIns="45720" rIns="91440" bIns="45720" rtlCol="0" anchor="b">
            <a:noAutofit/>
          </a:bodyPr>
          <a:lstStyle/>
          <a:p>
            <a:r>
              <a:rPr lang="en-GB" noProof="0" dirty="0"/>
              <a:t>Headline</a:t>
            </a:r>
          </a:p>
        </p:txBody>
      </p:sp>
      <p:sp>
        <p:nvSpPr>
          <p:cNvPr id="1027" name="Tekstin paikkamerkki 2"/>
          <p:cNvSpPr>
            <a:spLocks noGrp="1"/>
          </p:cNvSpPr>
          <p:nvPr>
            <p:ph type="body" idx="1"/>
          </p:nvPr>
        </p:nvSpPr>
        <p:spPr bwMode="auto">
          <a:xfrm>
            <a:off x="457201" y="971551"/>
            <a:ext cx="8207375" cy="350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 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724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457189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sz="2800" b="1" kern="1200">
          <a:solidFill>
            <a:srgbClr val="002A78"/>
          </a:solidFill>
          <a:latin typeface="Arial"/>
          <a:ea typeface="+mj-ea"/>
          <a:cs typeface="+mj-cs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2A78"/>
          </a:solidFill>
          <a:latin typeface="Arial" charset="0"/>
        </a:defRPr>
      </a:lvl9pPr>
    </p:titleStyle>
    <p:bodyStyle>
      <a:lvl1pPr marL="215995" indent="-215995" algn="l" defTabSz="457189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1"/>
          </a:solidFill>
          <a:latin typeface="Arial"/>
          <a:ea typeface="+mn-ea"/>
          <a:cs typeface="+mn-cs"/>
        </a:defRPr>
      </a:lvl1pPr>
      <a:lvl2pPr marL="557199" indent="-250819" algn="l" defTabSz="457189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110000"/>
        <a:buFont typeface="Lucida Grande" charset="0"/>
        <a:buChar char="-"/>
        <a:defRPr kern="1200">
          <a:solidFill>
            <a:schemeClr val="tx1"/>
          </a:solidFill>
          <a:latin typeface="Arial"/>
          <a:ea typeface="+mn-ea"/>
          <a:cs typeface="+mn-cs"/>
        </a:defRPr>
      </a:lvl2pPr>
      <a:lvl3pPr marL="863579" indent="-250819" algn="l" defTabSz="457189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10000"/>
        <a:buFont typeface="Lucida Grande" charset="0"/>
        <a:buChar char="-"/>
        <a:defRPr sz="1600" kern="1200">
          <a:solidFill>
            <a:schemeClr val="tx1"/>
          </a:solidFill>
          <a:latin typeface="Arial"/>
          <a:ea typeface="+mn-ea"/>
          <a:cs typeface="+mn-cs"/>
        </a:defRPr>
      </a:lvl3pPr>
      <a:lvl4pPr marL="1184246" indent="-250819" algn="l" defTabSz="457189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10000"/>
        <a:buFont typeface="Lucida Grande" charset="0"/>
        <a:buChar char="-"/>
        <a:defRPr sz="1600" kern="1200">
          <a:solidFill>
            <a:schemeClr val="tx1"/>
          </a:solidFill>
          <a:latin typeface="Arial"/>
          <a:ea typeface="+mn-ea"/>
          <a:cs typeface="+mn-cs"/>
        </a:defRPr>
      </a:lvl4pPr>
      <a:lvl5pPr marL="1511262" indent="-250819" algn="l" defTabSz="457189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10000"/>
        <a:buFont typeface="Lucida Grande" charset="0"/>
        <a:buChar char="-"/>
        <a:defRPr sz="1600" kern="1200">
          <a:solidFill>
            <a:schemeClr val="tx1"/>
          </a:solidFill>
          <a:latin typeface="Arial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kstin paikkamerkki 2"/>
          <p:cNvSpPr>
            <a:spLocks noGrp="1"/>
          </p:cNvSpPr>
          <p:nvPr>
            <p:ph type="body" idx="1"/>
          </p:nvPr>
        </p:nvSpPr>
        <p:spPr bwMode="auto">
          <a:xfrm>
            <a:off x="344488" y="663575"/>
            <a:ext cx="8088312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0" tIns="45709" rIns="91420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/>
              <a:t>Apuotsikko: </a:t>
            </a:r>
            <a:r>
              <a:rPr lang="fi-FI" err="1"/>
              <a:t>Arial</a:t>
            </a:r>
            <a:r>
              <a:rPr lang="fi-FI"/>
              <a:t> 16 </a:t>
            </a:r>
            <a:r>
              <a:rPr lang="fi-FI" err="1"/>
              <a:t>pt</a:t>
            </a:r>
            <a:endParaRPr lang="fi-FI"/>
          </a:p>
          <a:p>
            <a:pPr lvl="3"/>
            <a:r>
              <a:rPr lang="fi-FI"/>
              <a:t>Taso 1: </a:t>
            </a:r>
            <a:r>
              <a:rPr lang="fi-FI" err="1"/>
              <a:t>Arial</a:t>
            </a:r>
            <a:r>
              <a:rPr lang="fi-FI"/>
              <a:t> 14 </a:t>
            </a:r>
            <a:r>
              <a:rPr lang="fi-FI" err="1"/>
              <a:t>pt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334963" y="4741864"/>
            <a:ext cx="2133600" cy="234950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487AC71-86BC-4AC2-98E2-87C666105528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2928938" y="4737100"/>
            <a:ext cx="2895600" cy="234950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15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457096" rtl="0" eaLnBrk="1" fontAlgn="base" hangingPunct="1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096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192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288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384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algn="l" defTabSz="457096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defTabSz="457096" rtl="0" eaLnBrk="1" fontAlgn="base" hangingPunct="1">
        <a:spcBef>
          <a:spcPct val="20000"/>
        </a:spcBef>
        <a:spcAft>
          <a:spcPct val="0"/>
        </a:spcAft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358694" indent="-179347" algn="l" defTabSz="457096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539628" indent="-179347" algn="l" defTabSz="457096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6932" indent="-228548" algn="l" defTabSz="457096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028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4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0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6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6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8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kstin paikkamerkki 2"/>
          <p:cNvSpPr>
            <a:spLocks noGrp="1"/>
          </p:cNvSpPr>
          <p:nvPr>
            <p:ph type="body" idx="1"/>
          </p:nvPr>
        </p:nvSpPr>
        <p:spPr bwMode="auto">
          <a:xfrm>
            <a:off x="344488" y="663575"/>
            <a:ext cx="8088312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/>
              <a:t>Apuotsikko: Arial 16 pt</a:t>
            </a:r>
          </a:p>
          <a:p>
            <a:pPr lvl="3"/>
            <a:r>
              <a:rPr lang="fi-FI" altLang="fi-FI"/>
              <a:t>Taso 1: Arial 14 pt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334963" y="4741863"/>
            <a:ext cx="2133600" cy="234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 eaLnBrk="0" hangingPunct="0">
              <a:defRPr/>
            </a:pPr>
            <a:fld id="{E03604DE-E3BA-4B79-942D-481274D08EC9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2928938" y="4737100"/>
            <a:ext cx="2895600" cy="234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 eaLnBrk="0" hangingPunct="0"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25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  <p:sldLayoutId id="2147483763" r:id="rId16"/>
    <p:sldLayoutId id="2147483764" r:id="rId17"/>
    <p:sldLayoutId id="2147483765" r:id="rId18"/>
    <p:sldLayoutId id="2147483766" r:id="rId19"/>
    <p:sldLayoutId id="2147483767" r:id="rId20"/>
    <p:sldLayoutId id="2147483768" r:id="rId21"/>
    <p:sldLayoutId id="2147483769" r:id="rId22"/>
    <p:sldLayoutId id="2147483770" r:id="rId23"/>
    <p:sldLayoutId id="2147483771" r:id="rId24"/>
    <p:sldLayoutId id="2147483772" r:id="rId25"/>
    <p:sldLayoutId id="2147483773" r:id="rId26"/>
    <p:sldLayoutId id="2147483774" r:id="rId27"/>
    <p:sldLayoutId id="2147483775" r:id="rId28"/>
    <p:sldLayoutId id="2147483776" r:id="rId29"/>
    <p:sldLayoutId id="2147483777" r:id="rId30"/>
    <p:sldLayoutId id="2147483778" r:id="rId31"/>
    <p:sldLayoutId id="2147483779" r:id="rId32"/>
    <p:sldLayoutId id="2147483780" r:id="rId3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algn="l" defTabSz="457200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0" fontAlgn="base" hangingPunct="0">
        <a:spcBef>
          <a:spcPct val="20000"/>
        </a:spcBef>
        <a:spcAft>
          <a:spcPct val="0"/>
        </a:spcAft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358775" indent="-179388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539750" indent="-179388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/>
              <a:t>Muokkaa perustyyl. napsautt.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/>
              <a:t>Muokkaa tekstin perustyylejä napsauttamalla</a:t>
            </a:r>
          </a:p>
          <a:p>
            <a:pPr lvl="1"/>
            <a:r>
              <a:rPr lang="fi-FI" altLang="fi-FI"/>
              <a:t>toinen taso</a:t>
            </a:r>
          </a:p>
          <a:p>
            <a:pPr lvl="2"/>
            <a:r>
              <a:rPr lang="fi-FI" altLang="fi-FI"/>
              <a:t>kolmas taso</a:t>
            </a:r>
          </a:p>
          <a:p>
            <a:pPr lvl="3"/>
            <a:r>
              <a:rPr lang="fi-FI" altLang="fi-FI"/>
              <a:t>neljäs taso</a:t>
            </a:r>
          </a:p>
          <a:p>
            <a:pPr lvl="4"/>
            <a:r>
              <a:rPr lang="fi-FI" altLang="fi-FI"/>
              <a:t>viides taso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pPr defTabSz="914400" eaLnBrk="0" hangingPunct="0">
              <a:defRPr/>
            </a:pPr>
            <a:fld id="{D09111BA-707B-4CFD-BD73-C3B0176EE1C3}" type="datetime1">
              <a:rPr lang="fi-FI" smtClean="0">
                <a:solidFill>
                  <a:srgbClr val="000000"/>
                </a:solidFill>
                <a:ea typeface="+mn-ea"/>
                <a:cs typeface="+mn-cs"/>
              </a:rPr>
              <a:t>11.10.2023</a:t>
            </a:fld>
            <a:endParaRPr lang="fi-FI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 defTabSz="914400" eaLnBrk="0" hangingPunct="0">
              <a:defRPr/>
            </a:pPr>
            <a:r>
              <a:rPr lang="it-IT">
                <a:solidFill>
                  <a:srgbClr val="000000"/>
                </a:solidFill>
                <a:ea typeface="+mn-ea"/>
                <a:cs typeface="+mn-cs"/>
              </a:rPr>
              <a:t>14.1.2020_Eläintuki-imfo Mäntsälä_Pietola</a:t>
            </a:r>
            <a:endParaRPr lang="fi-FI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pPr defTabSz="914400" eaLnBrk="0" hangingPunct="0">
              <a:defRPr/>
            </a:pPr>
            <a:fld id="{10EA6929-5062-40DF-B341-247DED36A206}" type="slidenum">
              <a:rPr lang="fi-FI">
                <a:solidFill>
                  <a:srgbClr val="000000"/>
                </a:solidFill>
                <a:ea typeface="+mn-ea"/>
                <a:cs typeface="+mn-cs"/>
              </a:rPr>
              <a:pPr defTabSz="914400" eaLnBrk="0" hangingPunct="0">
                <a:defRPr/>
              </a:pPr>
              <a:t>‹#›</a:t>
            </a:fld>
            <a:endParaRPr lang="fi-FI">
              <a:solidFill>
                <a:srgbClr val="000000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78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kstin paikkamerkki 2"/>
          <p:cNvSpPr>
            <a:spLocks noGrp="1"/>
          </p:cNvSpPr>
          <p:nvPr>
            <p:ph type="body" idx="1"/>
          </p:nvPr>
        </p:nvSpPr>
        <p:spPr bwMode="auto">
          <a:xfrm>
            <a:off x="344488" y="663575"/>
            <a:ext cx="8088312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0" tIns="45709" rIns="91420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/>
              <a:t>Apuotsikko: </a:t>
            </a:r>
            <a:r>
              <a:rPr lang="fi-FI" err="1"/>
              <a:t>Arial</a:t>
            </a:r>
            <a:r>
              <a:rPr lang="fi-FI"/>
              <a:t> 16 </a:t>
            </a:r>
            <a:r>
              <a:rPr lang="fi-FI" err="1"/>
              <a:t>pt</a:t>
            </a:r>
            <a:endParaRPr lang="fi-FI"/>
          </a:p>
          <a:p>
            <a:pPr lvl="3"/>
            <a:r>
              <a:rPr lang="fi-FI"/>
              <a:t>Taso 1: </a:t>
            </a:r>
            <a:r>
              <a:rPr lang="fi-FI" err="1"/>
              <a:t>Arial</a:t>
            </a:r>
            <a:r>
              <a:rPr lang="fi-FI"/>
              <a:t> 14 </a:t>
            </a:r>
            <a:r>
              <a:rPr lang="fi-FI" err="1"/>
              <a:t>pt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334963" y="4741864"/>
            <a:ext cx="2133600" cy="234950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096">
              <a:defRPr/>
            </a:pPr>
            <a:fld id="{F9DF7A31-7002-41BD-AEB4-A1A72B1DA54C}" type="datetime1">
              <a:rPr lang="fi-FI" smtClean="0">
                <a:solidFill>
                  <a:srgbClr val="000000">
                    <a:tint val="75000"/>
                  </a:srgbClr>
                </a:solidFill>
              </a:rPr>
              <a:t>11.10.2023</a:t>
            </a:fld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2928938" y="4737100"/>
            <a:ext cx="2895600" cy="234950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096">
              <a:defRPr/>
            </a:pPr>
            <a:r>
              <a:rPr lang="it-IT">
                <a:solidFill>
                  <a:srgbClr val="000000">
                    <a:tint val="75000"/>
                  </a:srgbClr>
                </a:solidFill>
              </a:rPr>
              <a:t>14.1.2020_Eläintuki-imfo Mäntsälä_Pietola</a:t>
            </a:r>
            <a:endParaRPr lang="fi-FI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50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457096" rtl="0" eaLnBrk="1" fontAlgn="base" hangingPunct="1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096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192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288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384" algn="l" defTabSz="457096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algn="l" defTabSz="457096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defTabSz="457096" rtl="0" eaLnBrk="1" fontAlgn="base" hangingPunct="1">
        <a:spcBef>
          <a:spcPct val="20000"/>
        </a:spcBef>
        <a:spcAft>
          <a:spcPct val="0"/>
        </a:spcAft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358694" indent="-179347" algn="l" defTabSz="457096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539628" indent="-179347" algn="l" defTabSz="457096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6932" indent="-228548" algn="l" defTabSz="457096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028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4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0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6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6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8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kstin paikkamerkki 2"/>
          <p:cNvSpPr>
            <a:spLocks noGrp="1"/>
          </p:cNvSpPr>
          <p:nvPr>
            <p:ph type="body" idx="1"/>
          </p:nvPr>
        </p:nvSpPr>
        <p:spPr bwMode="auto">
          <a:xfrm>
            <a:off x="344488" y="663575"/>
            <a:ext cx="8088312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334963" y="4741863"/>
            <a:ext cx="2133600" cy="234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8F8AFD1-F61E-49F0-BA2A-807F864FDC27}" type="datetime1">
              <a:rPr lang="fi-FI" smtClean="0"/>
              <a:t>11.10.2023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2928938" y="4737100"/>
            <a:ext cx="2895600" cy="234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2777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  <p:sldLayoutId id="2147483838" r:id="rId25"/>
    <p:sldLayoutId id="2147483839" r:id="rId26"/>
    <p:sldLayoutId id="2147483840" r:id="rId27"/>
    <p:sldLayoutId id="2147483841" r:id="rId28"/>
    <p:sldLayoutId id="2147483842" r:id="rId29"/>
    <p:sldLayoutId id="2147483843" r:id="rId30"/>
    <p:sldLayoutId id="2147483844" r:id="rId31"/>
    <p:sldLayoutId id="2147483845" r:id="rId32"/>
    <p:sldLayoutId id="2147483846" r:id="rId33"/>
    <p:sldLayoutId id="2147483847" r:id="rId34"/>
    <p:sldLayoutId id="2147483848" r:id="rId35"/>
    <p:sldLayoutId id="2147483849" r:id="rId36"/>
    <p:sldLayoutId id="2147483850" r:id="rId37"/>
    <p:sldLayoutId id="2147483852" r:id="rId3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-3420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0" indent="0" algn="l" defTabSz="457200" rtl="0" eaLnBrk="1" fontAlgn="base" hangingPunct="1">
        <a:spcBef>
          <a:spcPct val="20000"/>
        </a:spcBef>
        <a:spcAft>
          <a:spcPct val="0"/>
        </a:spcAft>
        <a:buFontTx/>
        <a:buNone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0000" indent="-179388" algn="l" defTabSz="457200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900000" indent="-179388" algn="l" defTabSz="457200" rtl="0" eaLnBrk="1" fontAlgn="base" hangingPunct="1">
        <a:spcBef>
          <a:spcPct val="20000"/>
        </a:spcBef>
        <a:spcAft>
          <a:spcPct val="0"/>
        </a:spcAft>
        <a:buFont typeface="Lucida Grande"/>
        <a:buChar char="-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00000" indent="-180000" algn="l" defTabSz="457200" rtl="0" eaLnBrk="1" fontAlgn="base" hangingPunct="1">
        <a:spcBef>
          <a:spcPct val="20000"/>
        </a:spcBef>
        <a:spcAft>
          <a:spcPct val="0"/>
        </a:spcAft>
        <a:buFont typeface="Lucida Grande"/>
        <a:buChar char="-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900000" indent="-180000" algn="l" defTabSz="457200" rtl="0" eaLnBrk="1" latinLnBrk="0" hangingPunct="1">
        <a:spcBef>
          <a:spcPct val="20000"/>
        </a:spcBef>
        <a:buFont typeface="Lucida Grande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900000" indent="-180000" algn="l" defTabSz="457200" rtl="0" eaLnBrk="1" latinLnBrk="0" hangingPunct="1">
        <a:spcBef>
          <a:spcPct val="20000"/>
        </a:spcBef>
        <a:buFont typeface="Lucida Grande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900000" indent="-180000" algn="l" defTabSz="457200" rtl="0" eaLnBrk="1" latinLnBrk="0" hangingPunct="1">
        <a:spcBef>
          <a:spcPct val="20000"/>
        </a:spcBef>
        <a:buFont typeface="Lucida Grande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900000" indent="-180000" algn="l" defTabSz="457200" rtl="0" eaLnBrk="1" latinLnBrk="0" hangingPunct="1">
        <a:spcBef>
          <a:spcPct val="20000"/>
        </a:spcBef>
        <a:buFont typeface="Lucida Grande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kstin paikkamerkki 2"/>
          <p:cNvSpPr>
            <a:spLocks noGrp="1"/>
          </p:cNvSpPr>
          <p:nvPr>
            <p:ph type="body" idx="1"/>
          </p:nvPr>
        </p:nvSpPr>
        <p:spPr bwMode="auto">
          <a:xfrm>
            <a:off x="344488" y="663575"/>
            <a:ext cx="8088312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/>
              <a:t>Apuotsikko: Arial 16 pt</a:t>
            </a:r>
          </a:p>
          <a:p>
            <a:pPr lvl="3"/>
            <a:r>
              <a:rPr lang="fi-FI" altLang="fi-FI"/>
              <a:t>Taso 1: Arial 14 pt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334963" y="4741863"/>
            <a:ext cx="2133600" cy="234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E2D38BF-8E09-4702-BC69-18BDBE522546}" type="datetime1">
              <a:rPr lang="fi-FI" smtClean="0"/>
              <a:t>11.10.2023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2928938" y="4737100"/>
            <a:ext cx="2895600" cy="234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it-IT"/>
              <a:t>14.1.2020_Eläintuki-imfo Mäntsälä_Pietola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2530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  <p:sldLayoutId id="2147483867" r:id="rId14"/>
    <p:sldLayoutId id="2147483868" r:id="rId15"/>
    <p:sldLayoutId id="2147483869" r:id="rId16"/>
    <p:sldLayoutId id="2147483870" r:id="rId17"/>
    <p:sldLayoutId id="2147483871" r:id="rId18"/>
    <p:sldLayoutId id="2147483872" r:id="rId19"/>
    <p:sldLayoutId id="2147483873" r:id="rId20"/>
    <p:sldLayoutId id="2147483874" r:id="rId21"/>
    <p:sldLayoutId id="2147483875" r:id="rId22"/>
    <p:sldLayoutId id="2147483876" r:id="rId23"/>
    <p:sldLayoutId id="2147483877" r:id="rId24"/>
    <p:sldLayoutId id="2147483878" r:id="rId25"/>
    <p:sldLayoutId id="2147483879" r:id="rId26"/>
    <p:sldLayoutId id="2147483880" r:id="rId27"/>
    <p:sldLayoutId id="2147483881" r:id="rId28"/>
    <p:sldLayoutId id="2147483882" r:id="rId29"/>
    <p:sldLayoutId id="2147483883" r:id="rId30"/>
    <p:sldLayoutId id="2147483884" r:id="rId31"/>
    <p:sldLayoutId id="2147483885" r:id="rId32"/>
    <p:sldLayoutId id="2147483886" r:id="rId33"/>
    <p:sldLayoutId id="2147483887" r:id="rId3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algn="l" defTabSz="457200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0" fontAlgn="base" hangingPunct="0">
        <a:spcBef>
          <a:spcPct val="20000"/>
        </a:spcBef>
        <a:spcAft>
          <a:spcPct val="0"/>
        </a:spcAft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358775" indent="-179388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539750" indent="-179388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83388968-A510-504C-9CFD-3193E67D8F83}" type="datetime1">
              <a:rPr lang="fi-FI" smtClean="0"/>
              <a:t>11.10.2023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76E701F0-2ACA-0441-9E2A-952EFADC84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178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  <p:sldLayoutId id="2147483904" r:id="rId12"/>
    <p:sldLayoutId id="2147483905" r:id="rId13"/>
    <p:sldLayoutId id="2147483906" r:id="rId14"/>
    <p:sldLayoutId id="2147483907" r:id="rId15"/>
    <p:sldLayoutId id="2147483908" r:id="rId16"/>
    <p:sldLayoutId id="2147483909" r:id="rId17"/>
    <p:sldLayoutId id="2147483910" r:id="rId18"/>
    <p:sldLayoutId id="2147483911" r:id="rId19"/>
    <p:sldLayoutId id="2147483912" r:id="rId20"/>
    <p:sldLayoutId id="2147483913" r:id="rId21"/>
    <p:sldLayoutId id="2147483914" r:id="rId22"/>
    <p:sldLayoutId id="2147483915" r:id="rId23"/>
    <p:sldLayoutId id="2147483916" r:id="rId24"/>
    <p:sldLayoutId id="2147483917" r:id="rId25"/>
    <p:sldLayoutId id="2147483918" r:id="rId26"/>
    <p:sldLayoutId id="2147483919" r:id="rId27"/>
    <p:sldLayoutId id="2147483920" r:id="rId28"/>
    <p:sldLayoutId id="2147483921" r:id="rId29"/>
    <p:sldLayoutId id="2147483922" r:id="rId30"/>
    <p:sldLayoutId id="2147483923" r:id="rId31"/>
    <p:sldLayoutId id="2147483924" r:id="rId32"/>
    <p:sldLayoutId id="2147483925" r:id="rId33"/>
    <p:sldLayoutId id="2147483926" r:id="rId34"/>
    <p:sldLayoutId id="2147483927" r:id="rId35"/>
    <p:sldLayoutId id="2147483928" r:id="rId36"/>
    <p:sldLayoutId id="2147483929" r:id="rId37"/>
    <p:sldLayoutId id="2147483930" r:id="rId38"/>
    <p:sldLayoutId id="2147483931" r:id="rId39"/>
    <p:sldLayoutId id="2147483932" r:id="rId4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ctr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 Rounded MT Bold"/>
          <a:ea typeface="+mj-ea"/>
          <a:cs typeface="Arial Rounded MT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83388968-A510-504C-9CFD-3193E67D8F83}" type="datetime1">
              <a:rPr lang="fi-FI" smtClean="0"/>
              <a:t>11.10.2023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76E701F0-2ACA-0441-9E2A-952EFADC84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3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  <p:sldLayoutId id="2147483960" r:id="rId15"/>
    <p:sldLayoutId id="2147483961" r:id="rId16"/>
    <p:sldLayoutId id="2147483962" r:id="rId17"/>
    <p:sldLayoutId id="2147483963" r:id="rId18"/>
    <p:sldLayoutId id="2147483964" r:id="rId19"/>
    <p:sldLayoutId id="2147483965" r:id="rId20"/>
    <p:sldLayoutId id="2147483966" r:id="rId21"/>
    <p:sldLayoutId id="2147483967" r:id="rId22"/>
    <p:sldLayoutId id="2147483968" r:id="rId23"/>
    <p:sldLayoutId id="2147483969" r:id="rId24"/>
    <p:sldLayoutId id="2147483970" r:id="rId25"/>
    <p:sldLayoutId id="2147483971" r:id="rId26"/>
    <p:sldLayoutId id="2147483972" r:id="rId27"/>
    <p:sldLayoutId id="2147483973" r:id="rId28"/>
    <p:sldLayoutId id="2147483974" r:id="rId29"/>
    <p:sldLayoutId id="2147483975" r:id="rId30"/>
    <p:sldLayoutId id="2147483976" r:id="rId31"/>
    <p:sldLayoutId id="2147483977" r:id="rId32"/>
    <p:sldLayoutId id="2147483978" r:id="rId33"/>
    <p:sldLayoutId id="2147483979" r:id="rId34"/>
    <p:sldLayoutId id="2147483980" r:id="rId35"/>
    <p:sldLayoutId id="2147483981" r:id="rId36"/>
    <p:sldLayoutId id="2147483982" r:id="rId37"/>
    <p:sldLayoutId id="2147483983" r:id="rId38"/>
    <p:sldLayoutId id="2147483984" r:id="rId3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ctr" defTabSz="457189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 Rounded MT Bold"/>
          <a:ea typeface="+mj-ea"/>
          <a:cs typeface="Arial Rounded MT Bold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28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4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0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8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1600" b="0" kern="1200">
          <a:solidFill>
            <a:schemeClr val="tx1">
              <a:lumMod val="65000"/>
              <a:lumOff val="35000"/>
            </a:schemeClr>
          </a:solidFill>
          <a:latin typeface="Arial Rounded MT Bold"/>
          <a:ea typeface="+mn-ea"/>
          <a:cs typeface="Arial Rounded MT Bold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89.xml"/><Relationship Id="rId4" Type="http://schemas.openxmlformats.org/officeDocument/2006/relationships/hyperlink" Target="https://datam.jrc.ec.europa.eu/datam/mashup/BIOBASED_INDUSTRY/index.htm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13" Type="http://schemas.openxmlformats.org/officeDocument/2006/relationships/image" Target="../media/image126.png"/><Relationship Id="rId18" Type="http://schemas.openxmlformats.org/officeDocument/2006/relationships/image" Target="../media/image131.svg"/><Relationship Id="rId26" Type="http://schemas.openxmlformats.org/officeDocument/2006/relationships/image" Target="../media/image139.svg"/><Relationship Id="rId3" Type="http://schemas.openxmlformats.org/officeDocument/2006/relationships/image" Target="../media/image116.png"/><Relationship Id="rId21" Type="http://schemas.openxmlformats.org/officeDocument/2006/relationships/image" Target="../media/image134.png"/><Relationship Id="rId7" Type="http://schemas.openxmlformats.org/officeDocument/2006/relationships/image" Target="../media/image120.png"/><Relationship Id="rId12" Type="http://schemas.openxmlformats.org/officeDocument/2006/relationships/image" Target="../media/image125.svg"/><Relationship Id="rId17" Type="http://schemas.openxmlformats.org/officeDocument/2006/relationships/image" Target="../media/image130.png"/><Relationship Id="rId25" Type="http://schemas.openxmlformats.org/officeDocument/2006/relationships/image" Target="../media/image13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29.svg"/><Relationship Id="rId20" Type="http://schemas.openxmlformats.org/officeDocument/2006/relationships/image" Target="../media/image133.svg"/><Relationship Id="rId1" Type="http://schemas.openxmlformats.org/officeDocument/2006/relationships/slideLayout" Target="../slideLayouts/slideLayout189.xml"/><Relationship Id="rId6" Type="http://schemas.openxmlformats.org/officeDocument/2006/relationships/image" Target="../media/image119.svg"/><Relationship Id="rId11" Type="http://schemas.openxmlformats.org/officeDocument/2006/relationships/image" Target="../media/image124.png"/><Relationship Id="rId24" Type="http://schemas.openxmlformats.org/officeDocument/2006/relationships/image" Target="../media/image137.svg"/><Relationship Id="rId5" Type="http://schemas.openxmlformats.org/officeDocument/2006/relationships/image" Target="../media/image118.png"/><Relationship Id="rId15" Type="http://schemas.openxmlformats.org/officeDocument/2006/relationships/image" Target="../media/image128.png"/><Relationship Id="rId23" Type="http://schemas.openxmlformats.org/officeDocument/2006/relationships/image" Target="../media/image136.png"/><Relationship Id="rId28" Type="http://schemas.openxmlformats.org/officeDocument/2006/relationships/image" Target="../media/image141.svg"/><Relationship Id="rId10" Type="http://schemas.openxmlformats.org/officeDocument/2006/relationships/image" Target="../media/image123.svg"/><Relationship Id="rId19" Type="http://schemas.openxmlformats.org/officeDocument/2006/relationships/image" Target="../media/image132.png"/><Relationship Id="rId4" Type="http://schemas.openxmlformats.org/officeDocument/2006/relationships/image" Target="../media/image117.svg"/><Relationship Id="rId9" Type="http://schemas.openxmlformats.org/officeDocument/2006/relationships/image" Target="../media/image122.png"/><Relationship Id="rId14" Type="http://schemas.openxmlformats.org/officeDocument/2006/relationships/image" Target="../media/image127.svg"/><Relationship Id="rId22" Type="http://schemas.openxmlformats.org/officeDocument/2006/relationships/image" Target="../media/image135.svg"/><Relationship Id="rId27" Type="http://schemas.openxmlformats.org/officeDocument/2006/relationships/image" Target="../media/image1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g"/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18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89.xml"/><Relationship Id="rId5" Type="http://schemas.openxmlformats.org/officeDocument/2006/relationships/image" Target="../media/image92.svg"/><Relationship Id="rId4" Type="http://schemas.openxmlformats.org/officeDocument/2006/relationships/image" Target="../media/image9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sv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8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03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svg"/><Relationship Id="rId3" Type="http://schemas.openxmlformats.org/officeDocument/2006/relationships/image" Target="../media/image100.svg"/><Relationship Id="rId7" Type="http://schemas.openxmlformats.org/officeDocument/2006/relationships/image" Target="../media/image104.svg"/><Relationship Id="rId12" Type="http://schemas.openxmlformats.org/officeDocument/2006/relationships/image" Target="../media/image109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89.xml"/><Relationship Id="rId6" Type="http://schemas.openxmlformats.org/officeDocument/2006/relationships/image" Target="../media/image103.png"/><Relationship Id="rId11" Type="http://schemas.openxmlformats.org/officeDocument/2006/relationships/image" Target="../media/image108.svg"/><Relationship Id="rId5" Type="http://schemas.openxmlformats.org/officeDocument/2006/relationships/image" Target="../media/image102.sv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iertoasuomesta.fi/fi-FI/explore" TargetMode="External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8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43281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fi-FI" dirty="0"/>
              <a:t>Biotalouden </a:t>
            </a:r>
            <a:br>
              <a:rPr lang="fi-FI" dirty="0"/>
            </a:br>
            <a:r>
              <a:rPr lang="fi-FI" dirty="0"/>
              <a:t>mahdollisuudet yrityksille </a:t>
            </a:r>
            <a:br>
              <a:rPr lang="fi-FI" dirty="0"/>
            </a:br>
            <a:r>
              <a:rPr lang="fi-FI" sz="2000" dirty="0"/>
              <a:t>Kiertotalousfoorumi 2023 @Salo</a:t>
            </a:r>
            <a:br>
              <a:rPr lang="fi-FI" dirty="0"/>
            </a:br>
            <a:br>
              <a:rPr lang="fi-FI" sz="1800" dirty="0"/>
            </a:br>
            <a:r>
              <a:rPr lang="fi-FI" sz="2200" dirty="0"/>
              <a:t>11.10.2023</a:t>
            </a:r>
            <a:br>
              <a:rPr lang="fi-FI" sz="1600" dirty="0"/>
            </a:br>
            <a:r>
              <a:rPr lang="fi-FI" sz="1600" dirty="0"/>
              <a:t>Heikki Aro</a:t>
            </a:r>
            <a:br>
              <a:rPr lang="fi-FI" sz="1600" dirty="0"/>
            </a:br>
            <a:r>
              <a:rPr lang="fi-FI" sz="1600" dirty="0"/>
              <a:t>Maaperä- ja ilmastoasiantuntija</a:t>
            </a:r>
            <a:br>
              <a:rPr lang="fi-FI" sz="1600" dirty="0"/>
            </a:br>
            <a:r>
              <a:rPr lang="fi-FI" sz="1600" dirty="0"/>
              <a:t>MTK ry</a:t>
            </a:r>
            <a:endParaRPr lang="en-US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D40A9F-15C2-9A49-8DEE-3F49B0B45A7E}" type="datetime1">
              <a:rPr kumimoji="0" lang="fi-FI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11.10.2023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774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”Mitä et voi mitata, sitä et voi parantaa” 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EC886DD-1087-EA65-C2D1-2C89C5BED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0C8C26F4-DBFC-534E-B965-5D94C9222ADC}" type="datetime1">
              <a:rPr lang="fi-FI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11.10.2023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D010F53-26FC-5BB8-B802-C319D233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76E701F0-2ACA-0441-9E2A-952EFADC842D}" type="slidenum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10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733108D1-91DC-7F41-418E-2984ECA8A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135" y="1403847"/>
            <a:ext cx="2711554" cy="31762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Kuva 14">
            <a:extLst>
              <a:ext uri="{FF2B5EF4-FFF2-40B4-BE49-F238E27FC236}">
                <a16:creationId xmlns:a16="http://schemas.microsoft.com/office/drawing/2014/main" id="{E1D054C2-F2F6-F0F2-8184-D3B0196AF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753" y="1401151"/>
            <a:ext cx="3036694" cy="32240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Tekstiruutu 18">
            <a:extLst>
              <a:ext uri="{FF2B5EF4-FFF2-40B4-BE49-F238E27FC236}">
                <a16:creationId xmlns:a16="http://schemas.microsoft.com/office/drawing/2014/main" id="{313B940F-F60F-BDCE-69B5-EB338116E58E}"/>
              </a:ext>
            </a:extLst>
          </p:cNvPr>
          <p:cNvSpPr txBox="1"/>
          <p:nvPr/>
        </p:nvSpPr>
        <p:spPr>
          <a:xfrm>
            <a:off x="4267200" y="4719520"/>
            <a:ext cx="457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1100" dirty="0">
                <a:hlinkClick r:id="rId4"/>
              </a:rPr>
              <a:t>Lähde: Bio-</a:t>
            </a:r>
            <a:r>
              <a:rPr lang="fi-FI" sz="1100" dirty="0" err="1">
                <a:hlinkClick r:id="rId4"/>
              </a:rPr>
              <a:t>based</a:t>
            </a:r>
            <a:r>
              <a:rPr lang="fi-FI" sz="1100" dirty="0">
                <a:hlinkClick r:id="rId4"/>
              </a:rPr>
              <a:t> </a:t>
            </a:r>
            <a:r>
              <a:rPr lang="fi-FI" sz="1100" dirty="0" err="1">
                <a:hlinkClick r:id="rId4"/>
              </a:rPr>
              <a:t>industry</a:t>
            </a:r>
            <a:r>
              <a:rPr lang="fi-FI" sz="1100" dirty="0">
                <a:hlinkClick r:id="rId4"/>
              </a:rPr>
              <a:t> (europa.eu)</a:t>
            </a:r>
            <a:endParaRPr lang="fi-FI" sz="1100" dirty="0"/>
          </a:p>
        </p:txBody>
      </p:sp>
      <p:sp>
        <p:nvSpPr>
          <p:cNvPr id="22" name="Sisällön paikkamerkki 2">
            <a:extLst>
              <a:ext uri="{FF2B5EF4-FFF2-40B4-BE49-F238E27FC236}">
                <a16:creationId xmlns:a16="http://schemas.microsoft.com/office/drawing/2014/main" id="{D6AE16C3-20C2-1CCE-699F-0285D4AB1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870225"/>
            <a:ext cx="8062031" cy="128130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sz="2000" dirty="0"/>
              <a:t>Suomalainen mittaus- ja mallinnusosaaminen!</a:t>
            </a:r>
          </a:p>
        </p:txBody>
      </p:sp>
    </p:spTree>
    <p:extLst>
      <p:ext uri="{BB962C8B-B14F-4D97-AF65-F5344CB8AC3E}">
        <p14:creationId xmlns:p14="http://schemas.microsoft.com/office/powerpoint/2010/main" val="38252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Ympäristölainsääntö muuttuu, vaateet lisääntyvät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FCCE912-6F7E-B416-EA8F-786ABCD1F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45037"/>
            <a:ext cx="8062031" cy="203433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sz="2000" dirty="0"/>
              <a:t>Maaperän seurantaa koskeva direktiiviehdotus 5.7.2023</a:t>
            </a:r>
            <a:endParaRPr lang="fi-FI" sz="900" dirty="0"/>
          </a:p>
          <a:p>
            <a:pPr lvl="1"/>
            <a:r>
              <a:rPr lang="fi-FI" sz="1400" dirty="0"/>
              <a:t>Maaperänsuojelu tulee saada samalle tasolle vesien, ilman ja merien suojelun kanssa.</a:t>
            </a:r>
          </a:p>
          <a:p>
            <a:pPr lvl="1"/>
            <a:r>
              <a:rPr lang="fi-FI" sz="1400" dirty="0"/>
              <a:t>Tavoitteena yhdistää EU-tasoiset määritelmät ja käytännöt maaperälle ja maaperän terveydelle. Määritelmät koskevat</a:t>
            </a:r>
          </a:p>
          <a:p>
            <a:pPr lvl="2"/>
            <a:r>
              <a:rPr lang="fi-FI" sz="1000" dirty="0"/>
              <a:t>maaperän terveyttä (</a:t>
            </a:r>
            <a:r>
              <a:rPr lang="fi-FI" sz="1000" dirty="0" err="1"/>
              <a:t>Soil</a:t>
            </a:r>
            <a:r>
              <a:rPr lang="fi-FI" sz="1000" dirty="0"/>
              <a:t> Health)</a:t>
            </a:r>
          </a:p>
          <a:p>
            <a:pPr lvl="2"/>
            <a:r>
              <a:rPr lang="fi-FI" sz="1000" dirty="0"/>
              <a:t>pilaantuneita maa-alueita (</a:t>
            </a:r>
            <a:r>
              <a:rPr lang="fi-FI" sz="1000" dirty="0" err="1"/>
              <a:t>Contaminated</a:t>
            </a:r>
            <a:r>
              <a:rPr lang="fi-FI" sz="1000" dirty="0"/>
              <a:t> </a:t>
            </a:r>
            <a:r>
              <a:rPr lang="fi-FI" sz="1000" dirty="0" err="1"/>
              <a:t>Soil</a:t>
            </a:r>
            <a:r>
              <a:rPr lang="fi-FI" sz="1000" dirty="0"/>
              <a:t> </a:t>
            </a:r>
            <a:r>
              <a:rPr lang="fi-FI" sz="1000" dirty="0" err="1"/>
              <a:t>site</a:t>
            </a:r>
            <a:r>
              <a:rPr lang="fi-FI" sz="1000" dirty="0"/>
              <a:t>)</a:t>
            </a:r>
          </a:p>
          <a:p>
            <a:pPr lvl="2"/>
            <a:r>
              <a:rPr lang="fi-FI" sz="1000" dirty="0"/>
              <a:t>maanottoa (</a:t>
            </a:r>
            <a:r>
              <a:rPr lang="fi-FI" sz="1000" dirty="0" err="1"/>
              <a:t>Land</a:t>
            </a:r>
            <a:r>
              <a:rPr lang="fi-FI" sz="1000" dirty="0"/>
              <a:t> </a:t>
            </a:r>
            <a:r>
              <a:rPr lang="fi-FI" sz="1000" dirty="0" err="1"/>
              <a:t>Take</a:t>
            </a:r>
            <a:r>
              <a:rPr lang="fi-FI" sz="1000" dirty="0"/>
              <a:t>).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EC886DD-1087-EA65-C2D1-2C89C5BED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0C8C26F4-DBFC-534E-B965-5D94C9222ADC}" type="datetime1">
              <a:rPr lang="fi-FI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11.10.2023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D010F53-26FC-5BB8-B802-C319D233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76E701F0-2ACA-0441-9E2A-952EFADC842D}" type="slidenum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11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7" name="Sisällön paikkamerkki 2">
            <a:extLst>
              <a:ext uri="{FF2B5EF4-FFF2-40B4-BE49-F238E27FC236}">
                <a16:creationId xmlns:a16="http://schemas.microsoft.com/office/drawing/2014/main" id="{CDCBCBBC-318C-9790-2119-683ED59521BF}"/>
              </a:ext>
            </a:extLst>
          </p:cNvPr>
          <p:cNvSpPr txBox="1">
            <a:spLocks/>
          </p:cNvSpPr>
          <p:nvPr/>
        </p:nvSpPr>
        <p:spPr>
          <a:xfrm>
            <a:off x="407894" y="2910633"/>
            <a:ext cx="8062031" cy="20343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892" indent="-342892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1pPr>
            <a:lvl2pPr marL="742931" indent="-285743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2pPr>
            <a:lvl3pPr marL="1142972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3pPr>
            <a:lvl4pPr marL="1600160" indent="-228594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1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4pPr>
            <a:lvl5pPr marL="2057348" indent="-228594" algn="l" defTabSz="457189" rtl="0" eaLnBrk="1" latinLnBrk="0" hangingPunct="1">
              <a:spcBef>
                <a:spcPct val="20000"/>
              </a:spcBef>
              <a:buFont typeface="Arial"/>
              <a:buChar char="»"/>
              <a:defRPr sz="16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fi-FI" sz="2000" dirty="0"/>
              <a:t>Ennallistamisasetus (</a:t>
            </a:r>
            <a:r>
              <a:rPr lang="fi-FI" sz="2000" dirty="0" err="1"/>
              <a:t>Nature</a:t>
            </a:r>
            <a:r>
              <a:rPr lang="fi-FI" sz="2000" dirty="0"/>
              <a:t> </a:t>
            </a:r>
            <a:r>
              <a:rPr lang="fi-FI" sz="2000" dirty="0" err="1"/>
              <a:t>Restoration</a:t>
            </a:r>
            <a:r>
              <a:rPr lang="fi-FI" sz="2000" dirty="0"/>
              <a:t> </a:t>
            </a:r>
            <a:r>
              <a:rPr lang="fi-FI" sz="2000" dirty="0" err="1"/>
              <a:t>Law</a:t>
            </a:r>
            <a:r>
              <a:rPr lang="fi-FI" sz="2000" dirty="0"/>
              <a:t>)</a:t>
            </a:r>
            <a:endParaRPr lang="fi-FI" sz="900" dirty="0"/>
          </a:p>
          <a:p>
            <a:pPr lvl="1" fontAlgn="auto">
              <a:spcAft>
                <a:spcPts val="0"/>
              </a:spcAft>
            </a:pPr>
            <a:r>
              <a:rPr lang="fi-FI" sz="1400" dirty="0"/>
              <a:t>EU:n biodiversiteettistrategia painottaa suojeltujen alueiden lisäämistä ja ennallistamista.</a:t>
            </a:r>
          </a:p>
          <a:p>
            <a:pPr lvl="1" fontAlgn="auto">
              <a:spcAft>
                <a:spcPts val="0"/>
              </a:spcAft>
            </a:pPr>
            <a:r>
              <a:rPr lang="fi-FI" sz="1400" dirty="0"/>
              <a:t>Edistetään luonnon elpymistä, ilmastonmuutoksen hillintää ja siihen sopeutumista.</a:t>
            </a:r>
          </a:p>
          <a:p>
            <a:pPr lvl="2" fontAlgn="auto">
              <a:spcAft>
                <a:spcPts val="0"/>
              </a:spcAft>
            </a:pPr>
            <a:r>
              <a:rPr lang="fi-FI" sz="1000" dirty="0"/>
              <a:t>Turvepeltojen ennallistaminen ja </a:t>
            </a:r>
            <a:r>
              <a:rPr lang="fi-FI" sz="1000" dirty="0" err="1"/>
              <a:t>vettäminen</a:t>
            </a:r>
            <a:endParaRPr lang="fi-FI" sz="1000" dirty="0"/>
          </a:p>
          <a:p>
            <a:pPr lvl="2" fontAlgn="auto">
              <a:spcAft>
                <a:spcPts val="0"/>
              </a:spcAft>
            </a:pPr>
            <a:r>
              <a:rPr lang="fi-FI" sz="1000" dirty="0"/>
              <a:t>Maatalous- ja metsäympäristöissä tietyiltä indikaattoreilta (esim. linnut, lahopuu, eri-ikäisrakenteisten metsien osuus) vaadittaisiin myönteistä kehitystä kansallisesti.</a:t>
            </a:r>
          </a:p>
        </p:txBody>
      </p:sp>
    </p:spTree>
    <p:extLst>
      <p:ext uri="{BB962C8B-B14F-4D97-AF65-F5344CB8AC3E}">
        <p14:creationId xmlns:p14="http://schemas.microsoft.com/office/powerpoint/2010/main" val="314864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Ympäristölainsääntö muuttuu, vaateet lisääntyvät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FCCE912-6F7E-B416-EA8F-786ABCD1F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45037"/>
            <a:ext cx="8062031" cy="203433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sz="2000" dirty="0"/>
              <a:t>Maaperän seurantaa koskeva direktiiviehdotus 5.7.2023</a:t>
            </a:r>
            <a:endParaRPr lang="fi-FI" sz="900" dirty="0"/>
          </a:p>
          <a:p>
            <a:pPr lvl="1"/>
            <a:r>
              <a:rPr lang="fi-FI" sz="1400" dirty="0"/>
              <a:t>Maaperänsuojelu tulee saada samalle tasolle vesien, ilman ja merien suojelun kanssa.</a:t>
            </a:r>
          </a:p>
          <a:p>
            <a:pPr lvl="1"/>
            <a:r>
              <a:rPr lang="fi-FI" sz="1400" dirty="0"/>
              <a:t>Tavoitteena yhdistää EU-tasoiset määritelmät ja käytännöt maaperälle ja maaperän terveydelle. Määritelmät koskevat</a:t>
            </a:r>
          </a:p>
          <a:p>
            <a:pPr lvl="2"/>
            <a:r>
              <a:rPr lang="fi-FI" sz="1000" dirty="0"/>
              <a:t>maaperän terveyttä (</a:t>
            </a:r>
            <a:r>
              <a:rPr lang="fi-FI" sz="1000" dirty="0" err="1"/>
              <a:t>Soil</a:t>
            </a:r>
            <a:r>
              <a:rPr lang="fi-FI" sz="1000" dirty="0"/>
              <a:t> Health)</a:t>
            </a:r>
          </a:p>
          <a:p>
            <a:pPr lvl="2"/>
            <a:r>
              <a:rPr lang="fi-FI" sz="1000" dirty="0"/>
              <a:t>pilaantuneita maa-alueita (</a:t>
            </a:r>
            <a:r>
              <a:rPr lang="fi-FI" sz="1000" dirty="0" err="1"/>
              <a:t>Contaminated</a:t>
            </a:r>
            <a:r>
              <a:rPr lang="fi-FI" sz="1000" dirty="0"/>
              <a:t> </a:t>
            </a:r>
            <a:r>
              <a:rPr lang="fi-FI" sz="1000" dirty="0" err="1"/>
              <a:t>Soil</a:t>
            </a:r>
            <a:r>
              <a:rPr lang="fi-FI" sz="1000" dirty="0"/>
              <a:t> </a:t>
            </a:r>
            <a:r>
              <a:rPr lang="fi-FI" sz="1000" dirty="0" err="1"/>
              <a:t>site</a:t>
            </a:r>
            <a:r>
              <a:rPr lang="fi-FI" sz="1000" dirty="0"/>
              <a:t>)</a:t>
            </a:r>
          </a:p>
          <a:p>
            <a:pPr lvl="2"/>
            <a:r>
              <a:rPr lang="fi-FI" sz="1000" dirty="0"/>
              <a:t>maanottoa (</a:t>
            </a:r>
            <a:r>
              <a:rPr lang="fi-FI" sz="1000" dirty="0" err="1"/>
              <a:t>Land</a:t>
            </a:r>
            <a:r>
              <a:rPr lang="fi-FI" sz="1000" dirty="0"/>
              <a:t> </a:t>
            </a:r>
            <a:r>
              <a:rPr lang="fi-FI" sz="1000" dirty="0" err="1"/>
              <a:t>Take</a:t>
            </a:r>
            <a:r>
              <a:rPr lang="fi-FI" sz="1000" dirty="0"/>
              <a:t>).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EC886DD-1087-EA65-C2D1-2C89C5BED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0C8C26F4-DBFC-534E-B965-5D94C9222ADC}" type="datetime1">
              <a:rPr lang="fi-FI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11.10.2023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D010F53-26FC-5BB8-B802-C319D233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76E701F0-2ACA-0441-9E2A-952EFADC842D}" type="slidenum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12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7" name="Sisällön paikkamerkki 2">
            <a:extLst>
              <a:ext uri="{FF2B5EF4-FFF2-40B4-BE49-F238E27FC236}">
                <a16:creationId xmlns:a16="http://schemas.microsoft.com/office/drawing/2014/main" id="{CDCBCBBC-318C-9790-2119-683ED59521BF}"/>
              </a:ext>
            </a:extLst>
          </p:cNvPr>
          <p:cNvSpPr txBox="1">
            <a:spLocks/>
          </p:cNvSpPr>
          <p:nvPr/>
        </p:nvSpPr>
        <p:spPr>
          <a:xfrm>
            <a:off x="407894" y="2910633"/>
            <a:ext cx="8062031" cy="20343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892" indent="-342892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1pPr>
            <a:lvl2pPr marL="742931" indent="-285743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2pPr>
            <a:lvl3pPr marL="1142972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3pPr>
            <a:lvl4pPr marL="1600160" indent="-228594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1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4pPr>
            <a:lvl5pPr marL="2057348" indent="-228594" algn="l" defTabSz="457189" rtl="0" eaLnBrk="1" latinLnBrk="0" hangingPunct="1">
              <a:spcBef>
                <a:spcPct val="20000"/>
              </a:spcBef>
              <a:buFont typeface="Arial"/>
              <a:buChar char="»"/>
              <a:defRPr sz="16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fi-FI" sz="2000" dirty="0"/>
              <a:t>Ennallistamisasetus (</a:t>
            </a:r>
            <a:r>
              <a:rPr lang="fi-FI" sz="2000" dirty="0" err="1"/>
              <a:t>Nature</a:t>
            </a:r>
            <a:r>
              <a:rPr lang="fi-FI" sz="2000" dirty="0"/>
              <a:t> </a:t>
            </a:r>
            <a:r>
              <a:rPr lang="fi-FI" sz="2000" dirty="0" err="1"/>
              <a:t>Restoration</a:t>
            </a:r>
            <a:r>
              <a:rPr lang="fi-FI" sz="2000" dirty="0"/>
              <a:t> </a:t>
            </a:r>
            <a:r>
              <a:rPr lang="fi-FI" sz="2000" dirty="0" err="1"/>
              <a:t>Law</a:t>
            </a:r>
            <a:r>
              <a:rPr lang="fi-FI" sz="2000" dirty="0"/>
              <a:t>)</a:t>
            </a:r>
            <a:endParaRPr lang="fi-FI" sz="900" dirty="0"/>
          </a:p>
          <a:p>
            <a:pPr lvl="1" fontAlgn="auto">
              <a:spcAft>
                <a:spcPts val="0"/>
              </a:spcAft>
            </a:pPr>
            <a:r>
              <a:rPr lang="fi-FI" sz="1400" dirty="0"/>
              <a:t>EU:n biodiversiteettistrategia painottaa suojeltujen alueiden lisäämistä ja ennallistamista.</a:t>
            </a:r>
          </a:p>
          <a:p>
            <a:pPr lvl="1" fontAlgn="auto">
              <a:spcAft>
                <a:spcPts val="0"/>
              </a:spcAft>
            </a:pPr>
            <a:r>
              <a:rPr lang="fi-FI" sz="1400" dirty="0"/>
              <a:t>Edistetään luonnon elpymistä, ilmastonmuutoksen hillintää ja siihen sopeutumista.</a:t>
            </a:r>
          </a:p>
          <a:p>
            <a:pPr lvl="2" fontAlgn="auto">
              <a:spcAft>
                <a:spcPts val="0"/>
              </a:spcAft>
            </a:pPr>
            <a:r>
              <a:rPr lang="fi-FI" sz="1000" dirty="0"/>
              <a:t>Turvepeltojen ennallistaminen ja </a:t>
            </a:r>
            <a:r>
              <a:rPr lang="fi-FI" sz="1000" dirty="0" err="1"/>
              <a:t>vettäminen</a:t>
            </a:r>
            <a:endParaRPr lang="fi-FI" sz="1000" dirty="0"/>
          </a:p>
          <a:p>
            <a:pPr lvl="2" fontAlgn="auto">
              <a:spcAft>
                <a:spcPts val="0"/>
              </a:spcAft>
            </a:pPr>
            <a:r>
              <a:rPr lang="fi-FI" sz="1000" dirty="0"/>
              <a:t>Maatalous- ja metsäympäristöissä tietyiltä indikaattoreilta (esim. linnut, lahopuu, eri-ikäisrakenteisten metsien osuus) vaadittaisiin myönteistä kehitystä kansallisesti.</a:t>
            </a:r>
          </a:p>
        </p:txBody>
      </p:sp>
    </p:spTree>
    <p:extLst>
      <p:ext uri="{BB962C8B-B14F-4D97-AF65-F5344CB8AC3E}">
        <p14:creationId xmlns:p14="http://schemas.microsoft.com/office/powerpoint/2010/main" val="114164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Mutta ei unohdeta, että…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FCCE912-6F7E-B416-EA8F-786ABCD1F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208" y="1150282"/>
            <a:ext cx="5836024" cy="3385769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fi-FI" sz="1600" dirty="0"/>
              <a:t>Suomalainen metsä on suomalaisen biotalouden perusta.</a:t>
            </a:r>
          </a:p>
          <a:p>
            <a:pPr lvl="1"/>
            <a:r>
              <a:rPr lang="fi-FI" sz="1200" dirty="0"/>
              <a:t>Puurakentaminen ja puupohjaiset materiaalit, kemian teollisuuden tuotteet (fraktiointi), ekodesign</a:t>
            </a:r>
          </a:p>
          <a:p>
            <a:pPr lvl="1"/>
            <a:r>
              <a:rPr lang="fi-FI" sz="1200" dirty="0"/>
              <a:t>Fiksua ilmastopolitiikkaa – eroon fossiilisista</a:t>
            </a:r>
          </a:p>
          <a:p>
            <a:pPr marL="457188" lvl="1" indent="0">
              <a:buNone/>
            </a:pPr>
            <a:endParaRPr lang="fi-FI" sz="1200" dirty="0"/>
          </a:p>
          <a:p>
            <a:r>
              <a:rPr lang="fi-FI" sz="1600" dirty="0"/>
              <a:t>Globaali ruokaturva edellyttää resurssitehokkuutta.</a:t>
            </a:r>
          </a:p>
          <a:p>
            <a:pPr lvl="1"/>
            <a:r>
              <a:rPr lang="fi-FI" sz="1200" dirty="0"/>
              <a:t>Maan kasvukuntoa lisäävät ja ylläpitävät viljelytavat.</a:t>
            </a:r>
          </a:p>
          <a:p>
            <a:pPr lvl="1"/>
            <a:r>
              <a:rPr lang="fi-FI" sz="1200" dirty="0"/>
              <a:t>Syömäkelpoisten raaka-aineiden hävikin vähentäminen</a:t>
            </a:r>
          </a:p>
          <a:p>
            <a:pPr lvl="1"/>
            <a:r>
              <a:rPr lang="fi-FI" sz="1200" dirty="0"/>
              <a:t>Ympäristövaikutukset vs. pellon satoisuus</a:t>
            </a:r>
          </a:p>
          <a:p>
            <a:pPr lvl="1"/>
            <a:endParaRPr lang="fi-FI" sz="1200" dirty="0"/>
          </a:p>
          <a:p>
            <a:r>
              <a:rPr lang="fi-FI" sz="1600" dirty="0"/>
              <a:t>Biokiertotalouden mukaisen liiketoiminnan tuotteistamisessa siirryttävä markkinaehtoisuuteen.</a:t>
            </a:r>
          </a:p>
          <a:p>
            <a:pPr lvl="1"/>
            <a:r>
              <a:rPr lang="fi-FI" sz="1200" dirty="0"/>
              <a:t>Markkinamekanismit, loppukäyttäjät</a:t>
            </a:r>
          </a:p>
          <a:p>
            <a:pPr lvl="1"/>
            <a:r>
              <a:rPr lang="fi-FI" sz="1200" dirty="0"/>
              <a:t>Vapaaehtoisilla hiilenpoistotoimilla voidaan tehokkaasti edistää maankäyttösektorin ilmastosuunnitelman kustannustehokasta toimeenpanoa.</a:t>
            </a:r>
          </a:p>
          <a:p>
            <a:pPr marL="457188" lvl="1" indent="0">
              <a:buNone/>
            </a:pPr>
            <a:endParaRPr lang="fi-FI" sz="1200" dirty="0"/>
          </a:p>
          <a:p>
            <a:r>
              <a:rPr lang="fi-FI" sz="1600" dirty="0"/>
              <a:t>Kiertotaloushankkeiden byrokratiaa tulee vähentää</a:t>
            </a:r>
          </a:p>
          <a:p>
            <a:pPr lvl="1"/>
            <a:r>
              <a:rPr lang="fi-FI" sz="1200" dirty="0"/>
              <a:t>Yhden luukun periaate askel oikeaan suuntaan</a:t>
            </a:r>
          </a:p>
          <a:p>
            <a:pPr lvl="1"/>
            <a:endParaRPr lang="fi-FI" sz="1200" dirty="0"/>
          </a:p>
          <a:p>
            <a:r>
              <a:rPr lang="fi-FI" sz="1600" dirty="0"/>
              <a:t>Uusissa teknologioissa on mahdollisuuksia</a:t>
            </a:r>
          </a:p>
          <a:p>
            <a:pPr lvl="1"/>
            <a:r>
              <a:rPr lang="fi-FI" sz="1200" dirty="0"/>
              <a:t>Solumaatalous, vetytalous,…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EC886DD-1087-EA65-C2D1-2C89C5BED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0C8C26F4-DBFC-534E-B965-5D94C9222ADC}" type="datetime1">
              <a:rPr lang="fi-FI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11.10.2023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D010F53-26FC-5BB8-B802-C319D233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76E701F0-2ACA-0441-9E2A-952EFADC842D}" type="slidenum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pic>
        <p:nvPicPr>
          <p:cNvPr id="10" name="Kuva 9" descr="Hehkulamppu ja hammaspyörä ääriviiva">
            <a:extLst>
              <a:ext uri="{FF2B5EF4-FFF2-40B4-BE49-F238E27FC236}">
                <a16:creationId xmlns:a16="http://schemas.microsoft.com/office/drawing/2014/main" id="{A9FF6936-74D5-67DE-209C-FC9B2635A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63615" y="3954443"/>
            <a:ext cx="555585" cy="555585"/>
          </a:xfrm>
          <a:prstGeom prst="rect">
            <a:avLst/>
          </a:prstGeom>
        </p:spPr>
      </p:pic>
      <p:pic>
        <p:nvPicPr>
          <p:cNvPr id="12" name="Kuva 11" descr="Filantropia ääriviiva">
            <a:extLst>
              <a:ext uri="{FF2B5EF4-FFF2-40B4-BE49-F238E27FC236}">
                <a16:creationId xmlns:a16="http://schemas.microsoft.com/office/drawing/2014/main" id="{62E7D617-D45D-25DC-88D8-8F46F80EB2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47090" y="3023633"/>
            <a:ext cx="758429" cy="758429"/>
          </a:xfrm>
          <a:prstGeom prst="rect">
            <a:avLst/>
          </a:prstGeom>
        </p:spPr>
      </p:pic>
      <p:pic>
        <p:nvPicPr>
          <p:cNvPr id="14" name="Kuva 13" descr="Säästöpossu tasaisella täytöllä">
            <a:extLst>
              <a:ext uri="{FF2B5EF4-FFF2-40B4-BE49-F238E27FC236}">
                <a16:creationId xmlns:a16="http://schemas.microsoft.com/office/drawing/2014/main" id="{EF053A58-CD81-6841-59ED-2CA909070A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23212" y="3050528"/>
            <a:ext cx="758429" cy="758429"/>
          </a:xfrm>
          <a:prstGeom prst="rect">
            <a:avLst/>
          </a:prstGeom>
        </p:spPr>
      </p:pic>
      <p:pic>
        <p:nvPicPr>
          <p:cNvPr id="16" name="Kuva 15" descr="Nouseva trendi tasaisella täytöllä">
            <a:extLst>
              <a:ext uri="{FF2B5EF4-FFF2-40B4-BE49-F238E27FC236}">
                <a16:creationId xmlns:a16="http://schemas.microsoft.com/office/drawing/2014/main" id="{2CEDA8A2-7CA0-2EEF-0EEA-A119C665BA4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196042" y="2952864"/>
            <a:ext cx="566665" cy="566665"/>
          </a:xfrm>
          <a:prstGeom prst="rect">
            <a:avLst/>
          </a:prstGeom>
        </p:spPr>
      </p:pic>
      <p:pic>
        <p:nvPicPr>
          <p:cNvPr id="18" name="Kuva 17" descr="Patonki tasaisella täytöllä">
            <a:extLst>
              <a:ext uri="{FF2B5EF4-FFF2-40B4-BE49-F238E27FC236}">
                <a16:creationId xmlns:a16="http://schemas.microsoft.com/office/drawing/2014/main" id="{D7B4785E-9FDF-BA13-74D4-EBC26134A47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59506" y="2040576"/>
            <a:ext cx="661535" cy="661535"/>
          </a:xfrm>
          <a:prstGeom prst="rect">
            <a:avLst/>
          </a:prstGeom>
        </p:spPr>
      </p:pic>
      <p:pic>
        <p:nvPicPr>
          <p:cNvPr id="20" name="Kuva 19" descr="Banaaninkuori ääriviiva">
            <a:extLst>
              <a:ext uri="{FF2B5EF4-FFF2-40B4-BE49-F238E27FC236}">
                <a16:creationId xmlns:a16="http://schemas.microsoft.com/office/drawing/2014/main" id="{2EA27340-DD16-7879-0962-19866C3DC9F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093602" y="2083784"/>
            <a:ext cx="595917" cy="595917"/>
          </a:xfrm>
          <a:prstGeom prst="rect">
            <a:avLst/>
          </a:prstGeom>
        </p:spPr>
      </p:pic>
      <p:pic>
        <p:nvPicPr>
          <p:cNvPr id="22" name="Kuva 21" descr="Juusto tasaisella täytöllä">
            <a:extLst>
              <a:ext uri="{FF2B5EF4-FFF2-40B4-BE49-F238E27FC236}">
                <a16:creationId xmlns:a16="http://schemas.microsoft.com/office/drawing/2014/main" id="{BA5F1E07-E632-9D39-2904-F3909733FD7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579986" y="1983158"/>
            <a:ext cx="601124" cy="601124"/>
          </a:xfrm>
          <a:prstGeom prst="rect">
            <a:avLst/>
          </a:prstGeom>
        </p:spPr>
      </p:pic>
      <p:pic>
        <p:nvPicPr>
          <p:cNvPr id="24" name="Kuva 23" descr="Komposti tasaisella täytöllä">
            <a:extLst>
              <a:ext uri="{FF2B5EF4-FFF2-40B4-BE49-F238E27FC236}">
                <a16:creationId xmlns:a16="http://schemas.microsoft.com/office/drawing/2014/main" id="{D5A06B81-CAA7-08CD-B4A1-F7299F25021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223447" y="2025803"/>
            <a:ext cx="797580" cy="797580"/>
          </a:xfrm>
          <a:prstGeom prst="rect">
            <a:avLst/>
          </a:prstGeom>
        </p:spPr>
      </p:pic>
      <p:pic>
        <p:nvPicPr>
          <p:cNvPr id="28" name="Kuva 27" descr="Lehtipuu tasaisella täytöllä">
            <a:extLst>
              <a:ext uri="{FF2B5EF4-FFF2-40B4-BE49-F238E27FC236}">
                <a16:creationId xmlns:a16="http://schemas.microsoft.com/office/drawing/2014/main" id="{73AEF07A-466B-13EE-1FB4-63AEA0BD082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465018" y="989715"/>
            <a:ext cx="758429" cy="758429"/>
          </a:xfrm>
          <a:prstGeom prst="rect">
            <a:avLst/>
          </a:prstGeom>
        </p:spPr>
      </p:pic>
      <p:pic>
        <p:nvPicPr>
          <p:cNvPr id="30" name="Kuva 29" descr="Lehtipuu ääriviiva">
            <a:extLst>
              <a:ext uri="{FF2B5EF4-FFF2-40B4-BE49-F238E27FC236}">
                <a16:creationId xmlns:a16="http://schemas.microsoft.com/office/drawing/2014/main" id="{3F9ACF31-F3F4-0A36-300F-D803045FC0C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922219" y="1266031"/>
            <a:ext cx="629062" cy="629062"/>
          </a:xfrm>
          <a:prstGeom prst="rect">
            <a:avLst/>
          </a:prstGeom>
        </p:spPr>
      </p:pic>
      <p:pic>
        <p:nvPicPr>
          <p:cNvPr id="32" name="Kuva 31" descr="Kuusi tasaisella täytöllä">
            <a:extLst>
              <a:ext uri="{FF2B5EF4-FFF2-40B4-BE49-F238E27FC236}">
                <a16:creationId xmlns:a16="http://schemas.microsoft.com/office/drawing/2014/main" id="{ADFCF671-7790-CBBD-F776-D3661548C40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7367875" y="888434"/>
            <a:ext cx="758429" cy="758429"/>
          </a:xfrm>
          <a:prstGeom prst="rect">
            <a:avLst/>
          </a:prstGeom>
        </p:spPr>
      </p:pic>
      <p:pic>
        <p:nvPicPr>
          <p:cNvPr id="34" name="Kuva 33" descr="Johtajisto ääriviiva">
            <a:extLst>
              <a:ext uri="{FF2B5EF4-FFF2-40B4-BE49-F238E27FC236}">
                <a16:creationId xmlns:a16="http://schemas.microsoft.com/office/drawing/2014/main" id="{75580E6E-FAD5-83EF-2DAF-39B1BB0477D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453110" y="3725546"/>
            <a:ext cx="668171" cy="668171"/>
          </a:xfrm>
          <a:prstGeom prst="rect">
            <a:avLst/>
          </a:prstGeom>
        </p:spPr>
      </p:pic>
      <p:pic>
        <p:nvPicPr>
          <p:cNvPr id="36" name="Kuva 35" descr="Tekoäly ääriviiva">
            <a:extLst>
              <a:ext uri="{FF2B5EF4-FFF2-40B4-BE49-F238E27FC236}">
                <a16:creationId xmlns:a16="http://schemas.microsoft.com/office/drawing/2014/main" id="{E8756411-69C4-2E84-2F54-7D88E8CD4F0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272184" y="3866834"/>
            <a:ext cx="637897" cy="63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5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Muistutus: Biotalous on sekä </a:t>
            </a:r>
            <a:r>
              <a:rPr lang="fi-FI" sz="2400" dirty="0" err="1"/>
              <a:t>bioa</a:t>
            </a:r>
            <a:r>
              <a:rPr lang="fi-FI" sz="2400" dirty="0"/>
              <a:t> että taloutta !</a:t>
            </a:r>
          </a:p>
        </p:txBody>
      </p:sp>
      <p:pic>
        <p:nvPicPr>
          <p:cNvPr id="4" name="Kuva 3" descr="Kuva, joka sisältää kohteen ruoho, piha-, kasvi, puu&#10;&#10;Kuvaus luotu automaattisesti">
            <a:extLst>
              <a:ext uri="{FF2B5EF4-FFF2-40B4-BE49-F238E27FC236}">
                <a16:creationId xmlns:a16="http://schemas.microsoft.com/office/drawing/2014/main" id="{AACD085B-AB66-C117-BABE-AD3256C02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468450" y="1639090"/>
            <a:ext cx="3120272" cy="2340204"/>
          </a:xfrm>
          <a:prstGeom prst="rect">
            <a:avLst/>
          </a:prstGeom>
        </p:spPr>
      </p:pic>
      <p:pic>
        <p:nvPicPr>
          <p:cNvPr id="6" name="Kuva 5" descr="Kuva, joka sisältää kohteen taivas, piha-, auringonvalo, Linssiheijastus&#10;&#10;Kuvaus luotu automaattisesti">
            <a:extLst>
              <a:ext uri="{FF2B5EF4-FFF2-40B4-BE49-F238E27FC236}">
                <a16:creationId xmlns:a16="http://schemas.microsoft.com/office/drawing/2014/main" id="{3D094BA1-5C14-8DA0-7A20-B5B073CAFF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69932" y="1639090"/>
            <a:ext cx="3120272" cy="2340204"/>
          </a:xfrm>
          <a:prstGeom prst="rect">
            <a:avLst/>
          </a:prstGeo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E6E0AE7C-FC38-0340-F90F-147313122891}"/>
              </a:ext>
            </a:extLst>
          </p:cNvPr>
          <p:cNvSpPr txBox="1"/>
          <p:nvPr/>
        </p:nvSpPr>
        <p:spPr>
          <a:xfrm>
            <a:off x="3816478" y="1992002"/>
            <a:ext cx="9380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800" dirty="0">
                <a:solidFill>
                  <a:srgbClr val="00B050"/>
                </a:solidFill>
              </a:rPr>
              <a:t>&amp;</a:t>
            </a:r>
          </a:p>
        </p:txBody>
      </p:sp>
    </p:spTree>
    <p:extLst>
      <p:ext uri="{BB962C8B-B14F-4D97-AF65-F5344CB8AC3E}">
        <p14:creationId xmlns:p14="http://schemas.microsoft.com/office/powerpoint/2010/main" val="83007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Kiitos!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D40A9F-15C2-9A49-8DEE-3F49B0B45A7E}" type="datetime1">
              <a:rPr kumimoji="0" lang="fi-FI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11.10.2023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195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Biotalous – biokiertotalous - biotalousbisnes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FCCE912-6F7E-B416-EA8F-786ABCD1F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45038"/>
            <a:ext cx="7839307" cy="17990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sz="1800" dirty="0"/>
              <a:t>Suomi – biotalousbisneksen suurvalta ?</a:t>
            </a:r>
          </a:p>
          <a:p>
            <a:pPr lvl="1"/>
            <a:r>
              <a:rPr lang="en-US" sz="1200" dirty="0" err="1"/>
              <a:t>Resurssit</a:t>
            </a:r>
            <a:r>
              <a:rPr lang="en-US" sz="1200" dirty="0"/>
              <a:t>: </a:t>
            </a:r>
            <a:r>
              <a:rPr lang="en-US" sz="1200" dirty="0" err="1"/>
              <a:t>kasvit</a:t>
            </a:r>
            <a:r>
              <a:rPr lang="en-US" sz="1200" dirty="0"/>
              <a:t>, </a:t>
            </a:r>
            <a:r>
              <a:rPr lang="en-US" sz="1200" dirty="0" err="1"/>
              <a:t>eläimet</a:t>
            </a:r>
            <a:r>
              <a:rPr lang="en-US" sz="1200" dirty="0"/>
              <a:t>, </a:t>
            </a:r>
            <a:r>
              <a:rPr lang="en-US" sz="1200" dirty="0" err="1"/>
              <a:t>mikrobit</a:t>
            </a:r>
            <a:r>
              <a:rPr lang="en-US" sz="1200" dirty="0"/>
              <a:t>, </a:t>
            </a:r>
            <a:r>
              <a:rPr lang="en-US" sz="1200" dirty="0" err="1"/>
              <a:t>orgaaniset</a:t>
            </a:r>
            <a:r>
              <a:rPr lang="en-US" sz="1200" dirty="0"/>
              <a:t> </a:t>
            </a:r>
            <a:r>
              <a:rPr lang="en-US" sz="1200" dirty="0" err="1"/>
              <a:t>biomassat</a:t>
            </a:r>
            <a:r>
              <a:rPr lang="en-US" sz="1200" dirty="0"/>
              <a:t>,…</a:t>
            </a:r>
          </a:p>
          <a:p>
            <a:pPr lvl="1"/>
            <a:r>
              <a:rPr lang="en-US" sz="1200" dirty="0" err="1"/>
              <a:t>Prosessit</a:t>
            </a:r>
            <a:r>
              <a:rPr lang="en-US" sz="1200" dirty="0"/>
              <a:t>: </a:t>
            </a:r>
            <a:r>
              <a:rPr lang="en-US" sz="1200" dirty="0" err="1"/>
              <a:t>toiminnalliset</a:t>
            </a:r>
            <a:r>
              <a:rPr lang="en-US" sz="1200" dirty="0"/>
              <a:t>, </a:t>
            </a:r>
            <a:r>
              <a:rPr lang="en-US" sz="1200" dirty="0" err="1"/>
              <a:t>kemialliset</a:t>
            </a:r>
            <a:r>
              <a:rPr lang="en-US" sz="1200" dirty="0"/>
              <a:t>, </a:t>
            </a:r>
            <a:r>
              <a:rPr lang="en-US" sz="1200" dirty="0" err="1"/>
              <a:t>fysikaaliset</a:t>
            </a:r>
            <a:r>
              <a:rPr lang="en-US" sz="1200" dirty="0"/>
              <a:t>,…</a:t>
            </a:r>
          </a:p>
          <a:p>
            <a:pPr lvl="1"/>
            <a:r>
              <a:rPr lang="en-US" sz="1200" dirty="0" err="1"/>
              <a:t>Ekosysteemit</a:t>
            </a:r>
            <a:r>
              <a:rPr lang="en-US" sz="1200" dirty="0"/>
              <a:t>: </a:t>
            </a:r>
            <a:r>
              <a:rPr lang="en-US" sz="1200" dirty="0" err="1"/>
              <a:t>maatalous</a:t>
            </a:r>
            <a:r>
              <a:rPr lang="en-US" sz="1200" dirty="0"/>
              <a:t>, </a:t>
            </a:r>
            <a:r>
              <a:rPr lang="en-US" sz="1200" dirty="0" err="1"/>
              <a:t>metsät</a:t>
            </a:r>
            <a:r>
              <a:rPr lang="en-US" sz="1200" dirty="0"/>
              <a:t>, </a:t>
            </a:r>
            <a:r>
              <a:rPr lang="en-US" sz="1200" dirty="0" err="1"/>
              <a:t>kalastus</a:t>
            </a:r>
            <a:r>
              <a:rPr lang="en-US" sz="1200" dirty="0"/>
              <a:t> ja </a:t>
            </a:r>
            <a:r>
              <a:rPr lang="en-US" sz="1200" dirty="0" err="1"/>
              <a:t>vesiviljely</a:t>
            </a:r>
            <a:r>
              <a:rPr lang="en-US" sz="1200" dirty="0"/>
              <a:t>,…</a:t>
            </a:r>
          </a:p>
          <a:p>
            <a:pPr lvl="1"/>
            <a:r>
              <a:rPr lang="en-US" sz="1200" dirty="0" err="1"/>
              <a:t>Tuotteet</a:t>
            </a:r>
            <a:r>
              <a:rPr lang="en-US" sz="1200" dirty="0"/>
              <a:t> ja </a:t>
            </a:r>
            <a:r>
              <a:rPr lang="en-US" sz="1200" dirty="0" err="1"/>
              <a:t>palvelut</a:t>
            </a:r>
            <a:r>
              <a:rPr lang="en-US" sz="1200" dirty="0"/>
              <a:t>: </a:t>
            </a:r>
            <a:r>
              <a:rPr lang="en-US" sz="1200" dirty="0" err="1"/>
              <a:t>ruoka</a:t>
            </a:r>
            <a:r>
              <a:rPr lang="en-US" sz="1200" dirty="0"/>
              <a:t>, </a:t>
            </a:r>
            <a:r>
              <a:rPr lang="en-US" sz="1200" dirty="0" err="1"/>
              <a:t>rehu</a:t>
            </a:r>
            <a:r>
              <a:rPr lang="en-US" sz="1200" dirty="0"/>
              <a:t>, </a:t>
            </a:r>
            <a:r>
              <a:rPr lang="en-US" sz="1200" dirty="0" err="1"/>
              <a:t>biomateriaalipohjaiset</a:t>
            </a:r>
            <a:r>
              <a:rPr lang="en-US" sz="1200" dirty="0"/>
              <a:t> </a:t>
            </a:r>
            <a:r>
              <a:rPr lang="en-US" sz="1200" dirty="0" err="1"/>
              <a:t>lisäarvotuotteet</a:t>
            </a:r>
            <a:r>
              <a:rPr lang="en-US" sz="1200" dirty="0"/>
              <a:t>, </a:t>
            </a:r>
            <a:r>
              <a:rPr lang="en-US" sz="1200" dirty="0" err="1"/>
              <a:t>bioenergia</a:t>
            </a:r>
            <a:r>
              <a:rPr lang="en-US" sz="1200" dirty="0"/>
              <a:t>, </a:t>
            </a:r>
            <a:r>
              <a:rPr lang="en-US" sz="1200" dirty="0" err="1"/>
              <a:t>kierrätyslannoitteet</a:t>
            </a:r>
            <a:r>
              <a:rPr lang="en-US" sz="1200" dirty="0"/>
              <a:t>, </a:t>
            </a:r>
            <a:r>
              <a:rPr lang="en-US" sz="1200" dirty="0" err="1"/>
              <a:t>maanparannusaineet</a:t>
            </a:r>
            <a:r>
              <a:rPr lang="en-US" sz="1200" dirty="0"/>
              <a:t>, </a:t>
            </a:r>
            <a:r>
              <a:rPr lang="en-US" sz="1200" dirty="0" err="1"/>
              <a:t>luontopalvelut</a:t>
            </a:r>
            <a:r>
              <a:rPr lang="en-US" sz="1200" dirty="0"/>
              <a:t>,…</a:t>
            </a:r>
          </a:p>
          <a:p>
            <a:pPr lvl="1"/>
            <a:r>
              <a:rPr lang="en-US" sz="1200" dirty="0" err="1"/>
              <a:t>Hyödyt</a:t>
            </a:r>
            <a:r>
              <a:rPr lang="en-US" sz="1200" dirty="0"/>
              <a:t>: </a:t>
            </a:r>
            <a:r>
              <a:rPr lang="en-US" sz="1200" dirty="0" err="1"/>
              <a:t>liiketoiminnan</a:t>
            </a:r>
            <a:r>
              <a:rPr lang="en-US" sz="1200" dirty="0"/>
              <a:t> </a:t>
            </a:r>
            <a:r>
              <a:rPr lang="en-US" sz="1200" dirty="0" err="1"/>
              <a:t>uudistuminen</a:t>
            </a:r>
            <a:r>
              <a:rPr lang="en-US" sz="1200" dirty="0"/>
              <a:t>, </a:t>
            </a:r>
            <a:r>
              <a:rPr lang="en-US" sz="1200" dirty="0" err="1"/>
              <a:t>kestävyystavoitteet</a:t>
            </a:r>
            <a:r>
              <a:rPr lang="en-US" sz="1200" dirty="0"/>
              <a:t>, (bio)</a:t>
            </a:r>
            <a:r>
              <a:rPr lang="en-US" sz="1200" dirty="0" err="1"/>
              <a:t>kiertotalous</a:t>
            </a:r>
            <a:r>
              <a:rPr lang="en-US" sz="1200" dirty="0"/>
              <a:t>, </a:t>
            </a:r>
            <a:r>
              <a:rPr lang="en-US" sz="1200" dirty="0" err="1"/>
              <a:t>biodiversiteetti</a:t>
            </a:r>
            <a:r>
              <a:rPr lang="en-US" sz="1200" dirty="0"/>
              <a:t>,.. </a:t>
            </a:r>
            <a:endParaRPr lang="fi-FI" sz="1200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EC886DD-1087-EA65-C2D1-2C89C5BED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0C8C26F4-DBFC-534E-B965-5D94C9222ADC}" type="datetime1">
              <a:rPr lang="fi-FI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11.10.2023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D010F53-26FC-5BB8-B802-C319D233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76E701F0-2ACA-0441-9E2A-952EFADC842D}" type="slidenum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2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BE987ADF-BCE1-EC78-46DF-DF90FFFB4C35}"/>
              </a:ext>
            </a:extLst>
          </p:cNvPr>
          <p:cNvGrpSpPr/>
          <p:nvPr/>
        </p:nvGrpSpPr>
        <p:grpSpPr>
          <a:xfrm>
            <a:off x="457200" y="2835090"/>
            <a:ext cx="7839307" cy="1799016"/>
            <a:chOff x="457200" y="2835090"/>
            <a:chExt cx="7839307" cy="1799016"/>
          </a:xfrm>
        </p:grpSpPr>
        <p:sp>
          <p:nvSpPr>
            <p:cNvPr id="17" name="Sisällön paikkamerkki 2">
              <a:extLst>
                <a:ext uri="{FF2B5EF4-FFF2-40B4-BE49-F238E27FC236}">
                  <a16:creationId xmlns:a16="http://schemas.microsoft.com/office/drawing/2014/main" id="{C897A1B2-5D23-5DE0-27A1-F1C914ADC425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2835090"/>
              <a:ext cx="7839307" cy="179901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342892" indent="-342892" algn="l" defTabSz="457189" rtl="0" eaLnBrk="1" latinLnBrk="0" hangingPunct="1">
                <a:spcBef>
                  <a:spcPct val="20000"/>
                </a:spcBef>
                <a:buFont typeface="Arial"/>
                <a:buChar char="•"/>
                <a:defRPr sz="28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ounded MT Bold"/>
                  <a:ea typeface="+mn-ea"/>
                  <a:cs typeface="Arial Rounded MT Bold"/>
                </a:defRPr>
              </a:lvl1pPr>
              <a:lvl2pPr marL="742931" indent="-285743" algn="l" defTabSz="457189" rtl="0" eaLnBrk="1" latinLnBrk="0" hangingPunct="1">
                <a:spcBef>
                  <a:spcPct val="20000"/>
                </a:spcBef>
                <a:buFont typeface="Arial"/>
                <a:buChar char="–"/>
                <a:defRPr sz="24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ounded MT Bold"/>
                  <a:ea typeface="+mn-ea"/>
                  <a:cs typeface="Arial Rounded MT Bold"/>
                </a:defRPr>
              </a:lvl2pPr>
              <a:lvl3pPr marL="1142972" indent="-228594" algn="l" defTabSz="457189" rtl="0" eaLnBrk="1" latinLnBrk="0" hangingPunct="1">
                <a:spcBef>
                  <a:spcPct val="20000"/>
                </a:spcBef>
                <a:buFont typeface="Arial"/>
                <a:buChar char="•"/>
                <a:defRPr sz="20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ounded MT Bold"/>
                  <a:ea typeface="+mn-ea"/>
                  <a:cs typeface="Arial Rounded MT Bold"/>
                </a:defRPr>
              </a:lvl3pPr>
              <a:lvl4pPr marL="1600160" indent="-228594" algn="l" defTabSz="457189" rtl="0" eaLnBrk="1" latinLnBrk="0" hangingPunct="1">
                <a:spcBef>
                  <a:spcPct val="20000"/>
                </a:spcBef>
                <a:buFont typeface="Arial"/>
                <a:buChar char="–"/>
                <a:defRPr sz="18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ounded MT Bold"/>
                  <a:ea typeface="+mn-ea"/>
                  <a:cs typeface="Arial Rounded MT Bold"/>
                </a:defRPr>
              </a:lvl4pPr>
              <a:lvl5pPr marL="2057348" indent="-228594" algn="l" defTabSz="457189" rtl="0" eaLnBrk="1" latinLnBrk="0" hangingPunct="1">
                <a:spcBef>
                  <a:spcPct val="20000"/>
                </a:spcBef>
                <a:buFont typeface="Arial"/>
                <a:buChar char="»"/>
                <a:defRPr sz="16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ounded MT Bold"/>
                  <a:ea typeface="+mn-ea"/>
                  <a:cs typeface="Arial Rounded MT Bold"/>
                </a:defRPr>
              </a:lvl5pPr>
              <a:lvl6pPr marL="2514537" indent="-228594" algn="l" defTabSz="457189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457189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5" indent="-228594" algn="l" defTabSz="457189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457189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fi-FI" sz="1800" dirty="0">
                  <a:solidFill>
                    <a:srgbClr val="FF0000"/>
                  </a:solidFill>
                </a:rPr>
                <a:t>Suomi – biotalousbisneksen kehitysmaa ?</a:t>
              </a:r>
            </a:p>
            <a:p>
              <a:pPr lvl="1" fontAlgn="auto">
                <a:spcAft>
                  <a:spcPts val="0"/>
                </a:spcAft>
              </a:pPr>
              <a:r>
                <a:rPr lang="en-US" sz="1200" dirty="0" err="1">
                  <a:solidFill>
                    <a:srgbClr val="FF0000"/>
                  </a:solidFill>
                </a:rPr>
                <a:t>Resurssit</a:t>
              </a:r>
              <a:r>
                <a:rPr lang="en-US" sz="1200" dirty="0">
                  <a:solidFill>
                    <a:srgbClr val="FF0000"/>
                  </a:solidFill>
                </a:rPr>
                <a:t>: </a:t>
              </a:r>
              <a:r>
                <a:rPr lang="en-US" sz="1200" dirty="0" err="1">
                  <a:solidFill>
                    <a:srgbClr val="FF0000"/>
                  </a:solidFill>
                </a:rPr>
                <a:t>halvempaa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käyttää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neitseellistä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raaka-ainetta</a:t>
              </a:r>
              <a:r>
                <a:rPr lang="en-US" sz="1200" dirty="0">
                  <a:solidFill>
                    <a:srgbClr val="FF0000"/>
                  </a:solidFill>
                </a:rPr>
                <a:t> ?</a:t>
              </a:r>
            </a:p>
            <a:p>
              <a:pPr lvl="1" fontAlgn="auto">
                <a:spcAft>
                  <a:spcPts val="0"/>
                </a:spcAft>
              </a:pPr>
              <a:r>
                <a:rPr lang="en-US" sz="1200" dirty="0" err="1">
                  <a:solidFill>
                    <a:srgbClr val="FF0000"/>
                  </a:solidFill>
                </a:rPr>
                <a:t>Prosessit</a:t>
              </a:r>
              <a:r>
                <a:rPr lang="en-US" sz="1200" dirty="0">
                  <a:solidFill>
                    <a:srgbClr val="FF0000"/>
                  </a:solidFill>
                </a:rPr>
                <a:t>: </a:t>
              </a:r>
              <a:r>
                <a:rPr lang="en-US" sz="1200" dirty="0" err="1">
                  <a:solidFill>
                    <a:srgbClr val="FF0000"/>
                  </a:solidFill>
                </a:rPr>
                <a:t>logistiikka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ontuu</a:t>
              </a:r>
              <a:r>
                <a:rPr lang="en-US" sz="1200" dirty="0">
                  <a:solidFill>
                    <a:srgbClr val="FF0000"/>
                  </a:solidFill>
                </a:rPr>
                <a:t>, </a:t>
              </a:r>
              <a:r>
                <a:rPr lang="en-US" sz="1200" dirty="0" err="1">
                  <a:solidFill>
                    <a:srgbClr val="FF0000"/>
                  </a:solidFill>
                </a:rPr>
                <a:t>dataa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puuttuu</a:t>
              </a:r>
              <a:r>
                <a:rPr lang="en-US" sz="1200" dirty="0">
                  <a:solidFill>
                    <a:srgbClr val="FF0000"/>
                  </a:solidFill>
                </a:rPr>
                <a:t>?</a:t>
              </a:r>
            </a:p>
            <a:p>
              <a:pPr lvl="1" fontAlgn="auto">
                <a:spcAft>
                  <a:spcPts val="0"/>
                </a:spcAft>
              </a:pPr>
              <a:r>
                <a:rPr lang="en-US" sz="1200" dirty="0" err="1">
                  <a:solidFill>
                    <a:srgbClr val="FF0000"/>
                  </a:solidFill>
                </a:rPr>
                <a:t>Ekosysteemit</a:t>
              </a:r>
              <a:r>
                <a:rPr lang="en-US" sz="1200" dirty="0">
                  <a:solidFill>
                    <a:srgbClr val="FF0000"/>
                  </a:solidFill>
                </a:rPr>
                <a:t>: (bio)</a:t>
              </a:r>
              <a:r>
                <a:rPr lang="en-US" sz="1200" dirty="0" err="1">
                  <a:solidFill>
                    <a:srgbClr val="FF0000"/>
                  </a:solidFill>
                </a:rPr>
                <a:t>kiertotalouden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liiketoiminta-alustoja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liian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vähän</a:t>
              </a:r>
              <a:r>
                <a:rPr lang="en-US" sz="1200" dirty="0">
                  <a:solidFill>
                    <a:srgbClr val="FF0000"/>
                  </a:solidFill>
                </a:rPr>
                <a:t>?</a:t>
              </a:r>
            </a:p>
            <a:p>
              <a:pPr lvl="1" fontAlgn="auto">
                <a:spcAft>
                  <a:spcPts val="0"/>
                </a:spcAft>
              </a:pPr>
              <a:r>
                <a:rPr lang="en-US" sz="1200" dirty="0" err="1">
                  <a:solidFill>
                    <a:srgbClr val="FF0000"/>
                  </a:solidFill>
                </a:rPr>
                <a:t>Tuotteet</a:t>
              </a:r>
              <a:r>
                <a:rPr lang="en-US" sz="1200" dirty="0">
                  <a:solidFill>
                    <a:srgbClr val="FF0000"/>
                  </a:solidFill>
                </a:rPr>
                <a:t> ja </a:t>
              </a:r>
              <a:r>
                <a:rPr lang="en-US" sz="1200" dirty="0" err="1">
                  <a:solidFill>
                    <a:srgbClr val="FF0000"/>
                  </a:solidFill>
                </a:rPr>
                <a:t>palvelut</a:t>
              </a:r>
              <a:r>
                <a:rPr lang="en-US" sz="1200" dirty="0">
                  <a:solidFill>
                    <a:srgbClr val="FF0000"/>
                  </a:solidFill>
                </a:rPr>
                <a:t>: </a:t>
              </a:r>
              <a:r>
                <a:rPr lang="en-US" sz="1200" dirty="0" err="1">
                  <a:solidFill>
                    <a:srgbClr val="FF0000"/>
                  </a:solidFill>
                </a:rPr>
                <a:t>kirpputoribisnestä</a:t>
              </a:r>
              <a:r>
                <a:rPr lang="en-US" sz="1200" dirty="0">
                  <a:solidFill>
                    <a:srgbClr val="FF0000"/>
                  </a:solidFill>
                </a:rPr>
                <a:t>?</a:t>
              </a:r>
            </a:p>
            <a:p>
              <a:pPr lvl="1" fontAlgn="auto">
                <a:spcAft>
                  <a:spcPts val="0"/>
                </a:spcAft>
              </a:pPr>
              <a:r>
                <a:rPr lang="en-US" sz="1200" dirty="0" err="1">
                  <a:solidFill>
                    <a:srgbClr val="FF0000"/>
                  </a:solidFill>
                </a:rPr>
                <a:t>Hyödyt</a:t>
              </a:r>
              <a:r>
                <a:rPr lang="en-US" sz="1200" dirty="0">
                  <a:solidFill>
                    <a:srgbClr val="FF0000"/>
                  </a:solidFill>
                </a:rPr>
                <a:t>: </a:t>
              </a:r>
              <a:r>
                <a:rPr lang="en-US" sz="1200" dirty="0" err="1">
                  <a:solidFill>
                    <a:srgbClr val="FF0000"/>
                  </a:solidFill>
                </a:rPr>
                <a:t>romut</a:t>
              </a:r>
              <a:r>
                <a:rPr lang="en-US" sz="1200" dirty="0">
                  <a:solidFill>
                    <a:srgbClr val="FF0000"/>
                  </a:solidFill>
                </a:rPr>
                <a:t> pois </a:t>
              </a:r>
              <a:r>
                <a:rPr lang="en-US" sz="1200" dirty="0" err="1">
                  <a:solidFill>
                    <a:srgbClr val="FF0000"/>
                  </a:solidFill>
                </a:rPr>
                <a:t>nurkista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ainoa</a:t>
              </a:r>
              <a:r>
                <a:rPr lang="en-US" sz="1200" dirty="0">
                  <a:solidFill>
                    <a:srgbClr val="FF0000"/>
                  </a:solidFill>
                </a:rPr>
                <a:t> </a:t>
              </a:r>
              <a:r>
                <a:rPr lang="en-US" sz="1200" dirty="0" err="1">
                  <a:solidFill>
                    <a:srgbClr val="FF0000"/>
                  </a:solidFill>
                </a:rPr>
                <a:t>hyöty</a:t>
              </a:r>
              <a:r>
                <a:rPr lang="en-US" sz="1200" dirty="0">
                  <a:solidFill>
                    <a:srgbClr val="FF0000"/>
                  </a:solidFill>
                </a:rPr>
                <a:t>?</a:t>
              </a:r>
              <a:endParaRPr lang="fi-FI" sz="1200" dirty="0">
                <a:solidFill>
                  <a:srgbClr val="FF0000"/>
                </a:solidFill>
              </a:endParaRPr>
            </a:p>
          </p:txBody>
        </p:sp>
        <p:pic>
          <p:nvPicPr>
            <p:cNvPr id="19" name="Kuva 18" descr="Vauva ääriviiva">
              <a:extLst>
                <a:ext uri="{FF2B5EF4-FFF2-40B4-BE49-F238E27FC236}">
                  <a16:creationId xmlns:a16="http://schemas.microsoft.com/office/drawing/2014/main" id="{F2D5EB3B-C493-96EB-1278-4AC08E67ED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53200" y="3097512"/>
              <a:ext cx="1454524" cy="1454524"/>
            </a:xfrm>
            <a:prstGeom prst="rect">
              <a:avLst/>
            </a:prstGeom>
          </p:spPr>
        </p:pic>
      </p:grpSp>
      <p:pic>
        <p:nvPicPr>
          <p:cNvPr id="21" name="Kuva 20" descr="Sankarinainen ääriviiva">
            <a:extLst>
              <a:ext uri="{FF2B5EF4-FFF2-40B4-BE49-F238E27FC236}">
                <a16:creationId xmlns:a16="http://schemas.microsoft.com/office/drawing/2014/main" id="{C687755A-FB2F-562D-CE76-2339205817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88681" y="1135989"/>
            <a:ext cx="1295559" cy="129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40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sz="2400" dirty="0"/>
              <a:t>EU:n biotalousstrategian päivitys –seurantaraportti v. 2022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FCCE912-6F7E-B416-EA8F-786ABCD1F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45038"/>
            <a:ext cx="7839307" cy="211077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fi-FI" sz="1800" dirty="0"/>
              <a:t>Biotaloudella on vahva rooli EU:n vihreän kehityksen ohjelman toimeenpanossa (Green </a:t>
            </a:r>
            <a:r>
              <a:rPr lang="fi-FI" sz="1800" dirty="0" err="1"/>
              <a:t>Deal</a:t>
            </a:r>
            <a:r>
              <a:rPr lang="fi-FI" sz="1800" dirty="0"/>
              <a:t>)</a:t>
            </a:r>
          </a:p>
          <a:p>
            <a:pPr lvl="1"/>
            <a:r>
              <a:rPr lang="en-US" sz="1200" dirty="0" err="1"/>
              <a:t>Eurooppa</a:t>
            </a:r>
            <a:r>
              <a:rPr lang="en-US" sz="1200" dirty="0"/>
              <a:t> </a:t>
            </a:r>
            <a:r>
              <a:rPr lang="en-US" sz="1200" dirty="0" err="1"/>
              <a:t>ilmastoneutraaliksi</a:t>
            </a:r>
            <a:r>
              <a:rPr lang="en-US" sz="1200" dirty="0"/>
              <a:t> v. 2050 </a:t>
            </a:r>
            <a:r>
              <a:rPr lang="en-US" sz="1200" dirty="0" err="1"/>
              <a:t>mennessä</a:t>
            </a:r>
            <a:endParaRPr lang="en-US" sz="1200" dirty="0"/>
          </a:p>
          <a:p>
            <a:pPr lvl="1"/>
            <a:r>
              <a:rPr lang="en-US" sz="1200" dirty="0" err="1"/>
              <a:t>Materiaali</a:t>
            </a:r>
            <a:r>
              <a:rPr lang="en-US" sz="1200" dirty="0"/>
              <a:t>- ja </a:t>
            </a:r>
            <a:r>
              <a:rPr lang="en-US" sz="1200" dirty="0" err="1"/>
              <a:t>resurssitehokkaat</a:t>
            </a:r>
            <a:r>
              <a:rPr lang="en-US" sz="1200" dirty="0"/>
              <a:t> </a:t>
            </a:r>
            <a:r>
              <a:rPr lang="en-US" sz="1200" dirty="0" err="1"/>
              <a:t>tuotteet</a:t>
            </a:r>
            <a:r>
              <a:rPr lang="en-US" sz="1200" dirty="0"/>
              <a:t> ja </a:t>
            </a:r>
            <a:r>
              <a:rPr lang="en-US" sz="1200" dirty="0" err="1"/>
              <a:t>palvelut</a:t>
            </a:r>
            <a:r>
              <a:rPr lang="en-US" sz="1200" dirty="0"/>
              <a:t> </a:t>
            </a:r>
            <a:r>
              <a:rPr lang="en-US" sz="1200" dirty="0" err="1"/>
              <a:t>sekä</a:t>
            </a:r>
            <a:r>
              <a:rPr lang="en-US" sz="1200" dirty="0"/>
              <a:t> </a:t>
            </a:r>
            <a:r>
              <a:rPr lang="en-US" sz="1200" dirty="0" err="1"/>
              <a:t>uudet</a:t>
            </a:r>
            <a:r>
              <a:rPr lang="en-US" sz="1200" dirty="0"/>
              <a:t> </a:t>
            </a:r>
            <a:r>
              <a:rPr lang="en-US" sz="1200" dirty="0" err="1"/>
              <a:t>innovaatiot</a:t>
            </a:r>
            <a:endParaRPr lang="en-US" sz="1200" dirty="0"/>
          </a:p>
          <a:p>
            <a:pPr lvl="1"/>
            <a:r>
              <a:rPr lang="en-US" sz="1200" dirty="0" err="1"/>
              <a:t>Työllisyys</a:t>
            </a:r>
            <a:r>
              <a:rPr lang="en-US" sz="1200" dirty="0"/>
              <a:t>, </a:t>
            </a:r>
            <a:r>
              <a:rPr lang="en-US" sz="1200" dirty="0" err="1"/>
              <a:t>kasvu</a:t>
            </a:r>
            <a:r>
              <a:rPr lang="en-US" sz="1200" dirty="0"/>
              <a:t>, </a:t>
            </a:r>
            <a:r>
              <a:rPr lang="en-US" sz="1200" dirty="0" err="1"/>
              <a:t>investoinnit</a:t>
            </a:r>
            <a:endParaRPr lang="en-US" sz="1200" dirty="0"/>
          </a:p>
          <a:p>
            <a:pPr lvl="1"/>
            <a:r>
              <a:rPr lang="en-US" sz="1200" dirty="0" err="1"/>
              <a:t>Kansallinen</a:t>
            </a:r>
            <a:r>
              <a:rPr lang="en-US" sz="1200" dirty="0"/>
              <a:t> ja </a:t>
            </a:r>
            <a:r>
              <a:rPr lang="en-US" sz="1200" dirty="0" err="1"/>
              <a:t>kv</a:t>
            </a:r>
            <a:r>
              <a:rPr lang="en-US" sz="1200" dirty="0"/>
              <a:t>. </a:t>
            </a:r>
            <a:r>
              <a:rPr lang="en-US" sz="1200" dirty="0" err="1"/>
              <a:t>turvallisuus</a:t>
            </a:r>
            <a:endParaRPr lang="en-US" sz="1200" dirty="0"/>
          </a:p>
          <a:p>
            <a:pPr lvl="1"/>
            <a:r>
              <a:rPr lang="en-US" sz="1200" dirty="0" err="1"/>
              <a:t>Maanomistajien</a:t>
            </a:r>
            <a:r>
              <a:rPr lang="en-US" sz="1200" dirty="0"/>
              <a:t> </a:t>
            </a:r>
            <a:r>
              <a:rPr lang="en-US" sz="1200" dirty="0" err="1"/>
              <a:t>rooli</a:t>
            </a:r>
            <a:endParaRPr lang="en-US" sz="1200" dirty="0"/>
          </a:p>
          <a:p>
            <a:pPr lvl="1"/>
            <a:r>
              <a:rPr lang="en-US" sz="1200" dirty="0">
                <a:solidFill>
                  <a:srgbClr val="00B050"/>
                </a:solidFill>
              </a:rPr>
              <a:t>Fit for 55</a:t>
            </a:r>
          </a:p>
          <a:p>
            <a:pPr lvl="1"/>
            <a:r>
              <a:rPr lang="en-US" sz="1200" dirty="0">
                <a:solidFill>
                  <a:srgbClr val="00B050"/>
                </a:solidFill>
              </a:rPr>
              <a:t>“3 000 000 000 </a:t>
            </a:r>
            <a:r>
              <a:rPr lang="en-US" sz="1200" dirty="0" err="1">
                <a:solidFill>
                  <a:srgbClr val="00B050"/>
                </a:solidFill>
              </a:rPr>
              <a:t>istutettua</a:t>
            </a:r>
            <a:r>
              <a:rPr lang="en-US" sz="1200" dirty="0">
                <a:solidFill>
                  <a:srgbClr val="00B050"/>
                </a:solidFill>
              </a:rPr>
              <a:t> </a:t>
            </a:r>
            <a:r>
              <a:rPr lang="en-US" sz="1200" dirty="0" err="1">
                <a:solidFill>
                  <a:srgbClr val="00B050"/>
                </a:solidFill>
              </a:rPr>
              <a:t>puuta</a:t>
            </a:r>
            <a:r>
              <a:rPr lang="en-US" sz="1200" dirty="0">
                <a:solidFill>
                  <a:srgbClr val="00B050"/>
                </a:solidFill>
              </a:rPr>
              <a:t>”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EC886DD-1087-EA65-C2D1-2C89C5BED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0C8C26F4-DBFC-534E-B965-5D94C9222ADC}" type="datetime1">
              <a:rPr lang="fi-FI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11.10.2023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D010F53-26FC-5BB8-B802-C319D233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76E701F0-2ACA-0441-9E2A-952EFADC842D}" type="slidenum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17" name="Sisällön paikkamerkki 2">
            <a:extLst>
              <a:ext uri="{FF2B5EF4-FFF2-40B4-BE49-F238E27FC236}">
                <a16:creationId xmlns:a16="http://schemas.microsoft.com/office/drawing/2014/main" id="{C897A1B2-5D23-5DE0-27A1-F1C914ADC425}"/>
              </a:ext>
            </a:extLst>
          </p:cNvPr>
          <p:cNvSpPr txBox="1">
            <a:spLocks/>
          </p:cNvSpPr>
          <p:nvPr/>
        </p:nvSpPr>
        <p:spPr>
          <a:xfrm>
            <a:off x="544933" y="3198954"/>
            <a:ext cx="7839307" cy="1467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892" indent="-342892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1pPr>
            <a:lvl2pPr marL="742931" indent="-285743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2pPr>
            <a:lvl3pPr marL="1142972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3pPr>
            <a:lvl4pPr marL="1600160" indent="-228594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1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4pPr>
            <a:lvl5pPr marL="2057348" indent="-228594" algn="l" defTabSz="457189" rtl="0" eaLnBrk="1" latinLnBrk="0" hangingPunct="1">
              <a:spcBef>
                <a:spcPct val="20000"/>
              </a:spcBef>
              <a:buFont typeface="Arial"/>
              <a:buChar char="»"/>
              <a:defRPr sz="16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fi-FI" sz="1800" dirty="0">
                <a:solidFill>
                  <a:srgbClr val="FF0000"/>
                </a:solidFill>
              </a:rPr>
              <a:t>EU komission valmistelussa oleva työohjelma</a:t>
            </a:r>
          </a:p>
          <a:p>
            <a:pPr lvl="1" fontAlgn="auto">
              <a:spcAft>
                <a:spcPts val="0"/>
              </a:spcAft>
            </a:pPr>
            <a:r>
              <a:rPr lang="en-US" sz="1200" dirty="0" err="1">
                <a:solidFill>
                  <a:srgbClr val="FF0000"/>
                </a:solidFill>
              </a:rPr>
              <a:t>Biotaloutta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ei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mukana</a:t>
            </a:r>
            <a:r>
              <a:rPr lang="en-US" sz="1200" dirty="0">
                <a:solidFill>
                  <a:srgbClr val="FF0000"/>
                </a:solidFill>
              </a:rPr>
              <a:t> maa-ja </a:t>
            </a:r>
            <a:r>
              <a:rPr lang="en-US" sz="1200" dirty="0" err="1">
                <a:solidFill>
                  <a:srgbClr val="FF0000"/>
                </a:solidFill>
              </a:rPr>
              <a:t>metsätalousaloitteissa</a:t>
            </a:r>
            <a:endParaRPr lang="en-US" sz="1200" dirty="0">
              <a:solidFill>
                <a:srgbClr val="FF0000"/>
              </a:solidFill>
            </a:endParaRPr>
          </a:p>
          <a:p>
            <a:pPr lvl="1" fontAlgn="auto">
              <a:spcAft>
                <a:spcPts val="0"/>
              </a:spcAft>
            </a:pPr>
            <a:r>
              <a:rPr lang="en-US" sz="1200" dirty="0" err="1">
                <a:solidFill>
                  <a:srgbClr val="FF0000"/>
                </a:solidFill>
              </a:rPr>
              <a:t>Parlamentin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rooli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biotalouden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edistämisessä</a:t>
            </a:r>
            <a:r>
              <a:rPr lang="en-US" sz="1200" dirty="0">
                <a:solidFill>
                  <a:srgbClr val="FF0000"/>
                </a:solidFill>
              </a:rPr>
              <a:t> ?</a:t>
            </a:r>
          </a:p>
        </p:txBody>
      </p:sp>
      <p:pic>
        <p:nvPicPr>
          <p:cNvPr id="9" name="Kuva 8" descr="Eurooppa tasaisella täytöllä">
            <a:extLst>
              <a:ext uri="{FF2B5EF4-FFF2-40B4-BE49-F238E27FC236}">
                <a16:creationId xmlns:a16="http://schemas.microsoft.com/office/drawing/2014/main" id="{E8B3BAC2-88A4-C702-7B5E-9EC24658E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1501" y="1536286"/>
            <a:ext cx="1984342" cy="198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3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6366" y="2081846"/>
            <a:ext cx="7772400" cy="1102519"/>
          </a:xfrm>
        </p:spPr>
        <p:txBody>
          <a:bodyPr>
            <a:normAutofit/>
          </a:bodyPr>
          <a:lstStyle/>
          <a:p>
            <a:r>
              <a:rPr lang="fi-FI" dirty="0"/>
              <a:t>(Uutta) biotalousliiketoimintaa ?</a:t>
            </a:r>
            <a:br>
              <a:rPr lang="fi-FI" dirty="0"/>
            </a:br>
            <a:endParaRPr lang="en-US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D40A9F-15C2-9A49-8DEE-3F49B0B45A7E}" type="datetime1">
              <a:rPr kumimoji="0" lang="fi-FI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11.10.2023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584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Ei kai tämä voi olla kovin vaikeaa?</a:t>
            </a:r>
          </a:p>
        </p:txBody>
      </p:sp>
      <p:grpSp>
        <p:nvGrpSpPr>
          <p:cNvPr id="25" name="Ryhmä 24">
            <a:extLst>
              <a:ext uri="{FF2B5EF4-FFF2-40B4-BE49-F238E27FC236}">
                <a16:creationId xmlns:a16="http://schemas.microsoft.com/office/drawing/2014/main" id="{0A212F41-8440-5DB9-6770-F7E850DC0BF4}"/>
              </a:ext>
            </a:extLst>
          </p:cNvPr>
          <p:cNvGrpSpPr/>
          <p:nvPr/>
        </p:nvGrpSpPr>
        <p:grpSpPr>
          <a:xfrm>
            <a:off x="937562" y="1176208"/>
            <a:ext cx="7749238" cy="3046988"/>
            <a:chOff x="937562" y="1176208"/>
            <a:chExt cx="7749238" cy="3046988"/>
          </a:xfrm>
        </p:grpSpPr>
        <p:sp>
          <p:nvSpPr>
            <p:cNvPr id="10" name="Tekstiruutu 9">
              <a:extLst>
                <a:ext uri="{FF2B5EF4-FFF2-40B4-BE49-F238E27FC236}">
                  <a16:creationId xmlns:a16="http://schemas.microsoft.com/office/drawing/2014/main" id="{C0449104-286A-7BE6-9DC0-6070B452DBF7}"/>
                </a:ext>
              </a:extLst>
            </p:cNvPr>
            <p:cNvSpPr txBox="1"/>
            <p:nvPr/>
          </p:nvSpPr>
          <p:spPr>
            <a:xfrm>
              <a:off x="937563" y="2191871"/>
              <a:ext cx="774923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sz="6000" dirty="0"/>
                <a:t>- C – C – C – C – C -  </a:t>
              </a:r>
            </a:p>
          </p:txBody>
        </p:sp>
        <p:sp>
          <p:nvSpPr>
            <p:cNvPr id="12" name="Tekstiruutu 11">
              <a:extLst>
                <a:ext uri="{FF2B5EF4-FFF2-40B4-BE49-F238E27FC236}">
                  <a16:creationId xmlns:a16="http://schemas.microsoft.com/office/drawing/2014/main" id="{B0C42763-378E-4080-576D-8A6912F13D12}"/>
                </a:ext>
              </a:extLst>
            </p:cNvPr>
            <p:cNvSpPr txBox="1"/>
            <p:nvPr/>
          </p:nvSpPr>
          <p:spPr>
            <a:xfrm>
              <a:off x="937562" y="1176208"/>
              <a:ext cx="74783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sz="6000" dirty="0"/>
                <a:t> </a:t>
              </a:r>
              <a:r>
                <a:rPr lang="fi-FI" sz="1400" dirty="0"/>
                <a:t>      </a:t>
              </a:r>
              <a:r>
                <a:rPr lang="fi-FI" sz="6000" dirty="0"/>
                <a:t>H    </a:t>
              </a:r>
              <a:r>
                <a:rPr lang="fi-FI" sz="6000" dirty="0" err="1"/>
                <a:t>H</a:t>
              </a:r>
              <a:r>
                <a:rPr lang="fi-FI" sz="6000" dirty="0"/>
                <a:t>    </a:t>
              </a:r>
              <a:r>
                <a:rPr lang="fi-FI" sz="6000" dirty="0" err="1"/>
                <a:t>H</a:t>
              </a:r>
              <a:r>
                <a:rPr lang="fi-FI" sz="6000" dirty="0"/>
                <a:t>    </a:t>
              </a:r>
              <a:r>
                <a:rPr lang="fi-FI" sz="6000" dirty="0" err="1"/>
                <a:t>H</a:t>
              </a:r>
              <a:r>
                <a:rPr lang="fi-FI" sz="6000" dirty="0"/>
                <a:t>    </a:t>
              </a:r>
              <a:r>
                <a:rPr lang="fi-FI" sz="6000" dirty="0" err="1"/>
                <a:t>H</a:t>
              </a:r>
              <a:r>
                <a:rPr lang="fi-FI" sz="6000" dirty="0"/>
                <a:t>   </a:t>
              </a:r>
            </a:p>
          </p:txBody>
        </p:sp>
        <p:cxnSp>
          <p:nvCxnSpPr>
            <p:cNvPr id="14" name="Suora yhdysviiva 13">
              <a:extLst>
                <a:ext uri="{FF2B5EF4-FFF2-40B4-BE49-F238E27FC236}">
                  <a16:creationId xmlns:a16="http://schemas.microsoft.com/office/drawing/2014/main" id="{BA438865-5F16-10D8-6909-FE9C6CECA06D}"/>
                </a:ext>
              </a:extLst>
            </p:cNvPr>
            <p:cNvCxnSpPr/>
            <p:nvPr/>
          </p:nvCxnSpPr>
          <p:spPr>
            <a:xfrm>
              <a:off x="1788459" y="2111188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uora yhdysviiva 14">
              <a:extLst>
                <a:ext uri="{FF2B5EF4-FFF2-40B4-BE49-F238E27FC236}">
                  <a16:creationId xmlns:a16="http://schemas.microsoft.com/office/drawing/2014/main" id="{6D0B3393-D19F-AAED-658C-6C309EA36E3A}"/>
                </a:ext>
              </a:extLst>
            </p:cNvPr>
            <p:cNvCxnSpPr/>
            <p:nvPr/>
          </p:nvCxnSpPr>
          <p:spPr>
            <a:xfrm>
              <a:off x="3177988" y="2111188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uora yhdysviiva 15">
              <a:extLst>
                <a:ext uri="{FF2B5EF4-FFF2-40B4-BE49-F238E27FC236}">
                  <a16:creationId xmlns:a16="http://schemas.microsoft.com/office/drawing/2014/main" id="{CE748A45-55DC-A9BA-A5F8-44DCE1C4D451}"/>
                </a:ext>
              </a:extLst>
            </p:cNvPr>
            <p:cNvCxnSpPr/>
            <p:nvPr/>
          </p:nvCxnSpPr>
          <p:spPr>
            <a:xfrm>
              <a:off x="4576483" y="2067485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uora yhdysviiva 16">
              <a:extLst>
                <a:ext uri="{FF2B5EF4-FFF2-40B4-BE49-F238E27FC236}">
                  <a16:creationId xmlns:a16="http://schemas.microsoft.com/office/drawing/2014/main" id="{CC4DBAE0-C274-0DA8-6635-995465618FE9}"/>
                </a:ext>
              </a:extLst>
            </p:cNvPr>
            <p:cNvCxnSpPr/>
            <p:nvPr/>
          </p:nvCxnSpPr>
          <p:spPr>
            <a:xfrm>
              <a:off x="6008594" y="2067485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uora yhdysviiva 17">
              <a:extLst>
                <a:ext uri="{FF2B5EF4-FFF2-40B4-BE49-F238E27FC236}">
                  <a16:creationId xmlns:a16="http://schemas.microsoft.com/office/drawing/2014/main" id="{90005529-7D9A-B4DC-1A9A-E469F5C6737F}"/>
                </a:ext>
              </a:extLst>
            </p:cNvPr>
            <p:cNvCxnSpPr/>
            <p:nvPr/>
          </p:nvCxnSpPr>
          <p:spPr>
            <a:xfrm>
              <a:off x="7386918" y="2067485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kstiruutu 18">
              <a:extLst>
                <a:ext uri="{FF2B5EF4-FFF2-40B4-BE49-F238E27FC236}">
                  <a16:creationId xmlns:a16="http://schemas.microsoft.com/office/drawing/2014/main" id="{2FE903F7-AACD-7127-C564-93BCBEA3CDF5}"/>
                </a:ext>
              </a:extLst>
            </p:cNvPr>
            <p:cNvSpPr txBox="1"/>
            <p:nvPr/>
          </p:nvSpPr>
          <p:spPr>
            <a:xfrm>
              <a:off x="937562" y="3207533"/>
              <a:ext cx="74783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sz="6000" dirty="0"/>
                <a:t> </a:t>
              </a:r>
              <a:r>
                <a:rPr lang="fi-FI" sz="1400" dirty="0"/>
                <a:t>      </a:t>
              </a:r>
              <a:r>
                <a:rPr lang="fi-FI" sz="6000" dirty="0"/>
                <a:t>H    </a:t>
              </a:r>
              <a:r>
                <a:rPr lang="fi-FI" sz="6000" dirty="0" err="1"/>
                <a:t>H</a:t>
              </a:r>
              <a:r>
                <a:rPr lang="fi-FI" sz="6000" dirty="0"/>
                <a:t>    </a:t>
              </a:r>
              <a:r>
                <a:rPr lang="fi-FI" sz="6000" dirty="0" err="1"/>
                <a:t>H</a:t>
              </a:r>
              <a:r>
                <a:rPr lang="fi-FI" sz="6000" dirty="0"/>
                <a:t>    </a:t>
              </a:r>
              <a:r>
                <a:rPr lang="fi-FI" sz="6000" dirty="0" err="1"/>
                <a:t>H</a:t>
              </a:r>
              <a:r>
                <a:rPr lang="fi-FI" sz="6000" dirty="0"/>
                <a:t>    </a:t>
              </a:r>
              <a:r>
                <a:rPr lang="fi-FI" sz="6000" dirty="0" err="1"/>
                <a:t>H</a:t>
              </a:r>
              <a:r>
                <a:rPr lang="fi-FI" sz="6000" dirty="0"/>
                <a:t>   </a:t>
              </a:r>
            </a:p>
          </p:txBody>
        </p:sp>
        <p:cxnSp>
          <p:nvCxnSpPr>
            <p:cNvPr id="20" name="Suora yhdysviiva 19">
              <a:extLst>
                <a:ext uri="{FF2B5EF4-FFF2-40B4-BE49-F238E27FC236}">
                  <a16:creationId xmlns:a16="http://schemas.microsoft.com/office/drawing/2014/main" id="{288FCA8D-B040-19B5-F4A1-88F7510C0142}"/>
                </a:ext>
              </a:extLst>
            </p:cNvPr>
            <p:cNvCxnSpPr/>
            <p:nvPr/>
          </p:nvCxnSpPr>
          <p:spPr>
            <a:xfrm>
              <a:off x="1786218" y="3083147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uora yhdysviiva 20">
              <a:extLst>
                <a:ext uri="{FF2B5EF4-FFF2-40B4-BE49-F238E27FC236}">
                  <a16:creationId xmlns:a16="http://schemas.microsoft.com/office/drawing/2014/main" id="{DBE2D416-4D87-9C05-DB7B-C3AC5339217B}"/>
                </a:ext>
              </a:extLst>
            </p:cNvPr>
            <p:cNvCxnSpPr/>
            <p:nvPr/>
          </p:nvCxnSpPr>
          <p:spPr>
            <a:xfrm>
              <a:off x="3175747" y="3083147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uora yhdysviiva 21">
              <a:extLst>
                <a:ext uri="{FF2B5EF4-FFF2-40B4-BE49-F238E27FC236}">
                  <a16:creationId xmlns:a16="http://schemas.microsoft.com/office/drawing/2014/main" id="{F08D5DC8-8271-E942-34D3-530DF4A1A3BF}"/>
                </a:ext>
              </a:extLst>
            </p:cNvPr>
            <p:cNvCxnSpPr/>
            <p:nvPr/>
          </p:nvCxnSpPr>
          <p:spPr>
            <a:xfrm>
              <a:off x="4574242" y="3039444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uora yhdysviiva 22">
              <a:extLst>
                <a:ext uri="{FF2B5EF4-FFF2-40B4-BE49-F238E27FC236}">
                  <a16:creationId xmlns:a16="http://schemas.microsoft.com/office/drawing/2014/main" id="{A06DD83E-9301-6250-E133-9C680FD68297}"/>
                </a:ext>
              </a:extLst>
            </p:cNvPr>
            <p:cNvCxnSpPr/>
            <p:nvPr/>
          </p:nvCxnSpPr>
          <p:spPr>
            <a:xfrm>
              <a:off x="6006353" y="3039444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uora yhdysviiva 23">
              <a:extLst>
                <a:ext uri="{FF2B5EF4-FFF2-40B4-BE49-F238E27FC236}">
                  <a16:creationId xmlns:a16="http://schemas.microsoft.com/office/drawing/2014/main" id="{35D48E8B-926F-410A-DDD4-1A8A0C6B1859}"/>
                </a:ext>
              </a:extLst>
            </p:cNvPr>
            <p:cNvCxnSpPr/>
            <p:nvPr/>
          </p:nvCxnSpPr>
          <p:spPr>
            <a:xfrm>
              <a:off x="7384677" y="3039444"/>
              <a:ext cx="0" cy="2487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90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FCCE912-6F7E-B416-EA8F-786ABCD1F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8053" y="1326666"/>
            <a:ext cx="5291418" cy="2963466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fi-FI" sz="1700" dirty="0"/>
              <a:t>Mahdollisuuksien ja suurien tunteiden ala </a:t>
            </a:r>
          </a:p>
          <a:p>
            <a:pPr lvl="1">
              <a:lnSpc>
                <a:spcPct val="90000"/>
              </a:lnSpc>
            </a:pPr>
            <a:r>
              <a:rPr lang="en-US" sz="1700" dirty="0">
                <a:solidFill>
                  <a:srgbClr val="00B050"/>
                </a:solidFill>
              </a:rPr>
              <a:t>Lanta </a:t>
            </a:r>
            <a:r>
              <a:rPr lang="en-US" sz="1700" dirty="0" err="1">
                <a:solidFill>
                  <a:srgbClr val="00B050"/>
                </a:solidFill>
              </a:rPr>
              <a:t>ei</a:t>
            </a:r>
            <a:r>
              <a:rPr lang="en-US" sz="1700" dirty="0">
                <a:solidFill>
                  <a:srgbClr val="00B050"/>
                </a:solidFill>
              </a:rPr>
              <a:t> ole </a:t>
            </a:r>
            <a:r>
              <a:rPr lang="en-US" sz="1700" dirty="0" err="1">
                <a:solidFill>
                  <a:srgbClr val="00B050"/>
                </a:solidFill>
              </a:rPr>
              <a:t>ongelma</a:t>
            </a:r>
            <a:r>
              <a:rPr lang="en-US" sz="1700" dirty="0">
                <a:solidFill>
                  <a:srgbClr val="00B050"/>
                </a:solidFill>
              </a:rPr>
              <a:t> </a:t>
            </a:r>
            <a:r>
              <a:rPr lang="en-US" sz="1700" dirty="0" err="1">
                <a:solidFill>
                  <a:srgbClr val="00B050"/>
                </a:solidFill>
              </a:rPr>
              <a:t>vaan</a:t>
            </a:r>
            <a:r>
              <a:rPr lang="en-US" sz="1700" dirty="0">
                <a:solidFill>
                  <a:srgbClr val="00B050"/>
                </a:solidFill>
              </a:rPr>
              <a:t> </a:t>
            </a:r>
            <a:r>
              <a:rPr lang="en-US" sz="1700" dirty="0" err="1">
                <a:solidFill>
                  <a:srgbClr val="00B050"/>
                </a:solidFill>
              </a:rPr>
              <a:t>arvokas</a:t>
            </a:r>
            <a:r>
              <a:rPr lang="en-US" sz="1700" dirty="0">
                <a:solidFill>
                  <a:srgbClr val="00B050"/>
                </a:solidFill>
              </a:rPr>
              <a:t> </a:t>
            </a:r>
            <a:r>
              <a:rPr lang="en-US" sz="1700" dirty="0" err="1">
                <a:solidFill>
                  <a:srgbClr val="00B050"/>
                </a:solidFill>
              </a:rPr>
              <a:t>ravinteiden</a:t>
            </a:r>
            <a:r>
              <a:rPr lang="en-US" sz="1700" dirty="0">
                <a:solidFill>
                  <a:srgbClr val="00B050"/>
                </a:solidFill>
              </a:rPr>
              <a:t> ja </a:t>
            </a:r>
            <a:r>
              <a:rPr lang="en-US" sz="1700" dirty="0" err="1">
                <a:solidFill>
                  <a:srgbClr val="00B050"/>
                </a:solidFill>
              </a:rPr>
              <a:t>energian</a:t>
            </a:r>
            <a:r>
              <a:rPr lang="en-US" sz="1700" dirty="0">
                <a:solidFill>
                  <a:srgbClr val="00B050"/>
                </a:solidFill>
              </a:rPr>
              <a:t> </a:t>
            </a:r>
            <a:r>
              <a:rPr lang="en-US" sz="1700" dirty="0" err="1">
                <a:solidFill>
                  <a:srgbClr val="00B050"/>
                </a:solidFill>
              </a:rPr>
              <a:t>raaka-aine</a:t>
            </a:r>
            <a:endParaRPr lang="en-US" sz="1700" dirty="0">
              <a:solidFill>
                <a:srgbClr val="00B05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1700" dirty="0">
                <a:solidFill>
                  <a:srgbClr val="00B050"/>
                </a:solidFill>
              </a:rPr>
              <a:t>Muut </a:t>
            </a:r>
            <a:r>
              <a:rPr lang="en-US" sz="1700" dirty="0" err="1">
                <a:solidFill>
                  <a:srgbClr val="00B050"/>
                </a:solidFill>
              </a:rPr>
              <a:t>ravinnerikkaat</a:t>
            </a:r>
            <a:r>
              <a:rPr lang="en-US" sz="1700" dirty="0">
                <a:solidFill>
                  <a:srgbClr val="00B050"/>
                </a:solidFill>
              </a:rPr>
              <a:t> </a:t>
            </a:r>
            <a:r>
              <a:rPr lang="en-US" sz="1700" dirty="0" err="1">
                <a:solidFill>
                  <a:srgbClr val="00B050"/>
                </a:solidFill>
              </a:rPr>
              <a:t>sivuvirrat</a:t>
            </a:r>
            <a:endParaRPr lang="en-US" sz="1700" dirty="0">
              <a:solidFill>
                <a:srgbClr val="00B05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1700" dirty="0" err="1"/>
              <a:t>Haasteina</a:t>
            </a:r>
            <a:r>
              <a:rPr lang="en-US" sz="1700" dirty="0"/>
              <a:t> </a:t>
            </a:r>
            <a:r>
              <a:rPr lang="en-US" sz="1700" dirty="0" err="1"/>
              <a:t>pistemäinen</a:t>
            </a:r>
            <a:r>
              <a:rPr lang="en-US" sz="1700" dirty="0"/>
              <a:t> </a:t>
            </a:r>
            <a:r>
              <a:rPr lang="en-US" sz="1700" dirty="0" err="1"/>
              <a:t>kuormitus</a:t>
            </a:r>
            <a:r>
              <a:rPr lang="en-US" sz="1700" dirty="0"/>
              <a:t>, </a:t>
            </a:r>
            <a:r>
              <a:rPr lang="en-US" sz="1700" dirty="0" err="1"/>
              <a:t>rehevöityminen</a:t>
            </a:r>
            <a:r>
              <a:rPr lang="en-US" sz="1700" dirty="0"/>
              <a:t>, </a:t>
            </a:r>
            <a:r>
              <a:rPr lang="en-US" sz="1700" dirty="0" err="1"/>
              <a:t>haitta-aineiden</a:t>
            </a:r>
            <a:r>
              <a:rPr lang="en-US" sz="1700" dirty="0"/>
              <a:t> </a:t>
            </a:r>
            <a:r>
              <a:rPr lang="en-US" sz="1700" dirty="0" err="1"/>
              <a:t>konsentroituminen</a:t>
            </a:r>
            <a:endParaRPr lang="en-US" sz="1700" dirty="0"/>
          </a:p>
          <a:p>
            <a:pPr lvl="1">
              <a:lnSpc>
                <a:spcPct val="90000"/>
              </a:lnSpc>
            </a:pPr>
            <a:r>
              <a:rPr lang="en-US" sz="1700" dirty="0" err="1"/>
              <a:t>Logistiikkaratkaisut</a:t>
            </a:r>
            <a:endParaRPr lang="en-US" sz="1700" dirty="0"/>
          </a:p>
          <a:p>
            <a:pPr lvl="1">
              <a:lnSpc>
                <a:spcPct val="90000"/>
              </a:lnSpc>
            </a:pPr>
            <a:r>
              <a:rPr lang="en-US" sz="1700" dirty="0" err="1"/>
              <a:t>Tukipolitiikka</a:t>
            </a:r>
            <a:endParaRPr lang="fi-FI" sz="1700" dirty="0"/>
          </a:p>
        </p:txBody>
      </p:sp>
      <p:sp>
        <p:nvSpPr>
          <p:cNvPr id="21" name="Date Placeholder 5">
            <a:extLst>
              <a:ext uri="{FF2B5EF4-FFF2-40B4-BE49-F238E27FC236}">
                <a16:creationId xmlns:a16="http://schemas.microsoft.com/office/drawing/2014/main" id="{D3DBFB08-797E-D42D-DF7C-4C57BBF8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61591" y="4767264"/>
            <a:ext cx="1801929" cy="273844"/>
          </a:xfrm>
        </p:spPr>
        <p:txBody>
          <a:bodyPr/>
          <a:lstStyle/>
          <a:p>
            <a:pPr>
              <a:spcAft>
                <a:spcPts val="600"/>
              </a:spcAft>
            </a:pPr>
            <a:fld id="{555B4514-B471-914E-8EB3-C6960C64CA44}" type="datetime1">
              <a:rPr lang="fi-FI" smtClean="0"/>
              <a:pPr>
                <a:spcAft>
                  <a:spcPts val="600"/>
                </a:spcAft>
              </a:pPr>
              <a:t>11.10.2023</a:t>
            </a:fld>
            <a:endParaRPr lang="en-US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D010F53-26FC-5BB8-B802-C319D233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 anchor="ctr">
            <a:normAutofit/>
          </a:bodyPr>
          <a:lstStyle/>
          <a:p>
            <a:pPr defTabSz="457189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fld id="{76E701F0-2ACA-0441-9E2A-952EFADC842D}" type="slidenum">
              <a:rPr lang="en-US"/>
              <a:pPr defTabSz="457189" fontAlgn="auto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</a:pPr>
              <a:t>6</a:t>
            </a:fld>
            <a:endParaRPr lang="en-US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58429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i-FI" sz="2300"/>
              <a:t>Ravinnekierto </a:t>
            </a:r>
            <a:br>
              <a:rPr lang="fi-FI" sz="2300"/>
            </a:br>
            <a:r>
              <a:rPr lang="fi-FI" sz="2300"/>
              <a:t>= lannoitteita, energiaa, maanparannusaineita 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6599E8E2-75B6-80AB-6CF9-AEDD44F931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94" r="2" b="27001"/>
          <a:stretch/>
        </p:blipFill>
        <p:spPr>
          <a:xfrm>
            <a:off x="5472953" y="2490203"/>
            <a:ext cx="1808051" cy="1325680"/>
          </a:xfrm>
          <a:prstGeom prst="rect">
            <a:avLst/>
          </a:prstGeom>
          <a:noFill/>
        </p:spPr>
      </p:pic>
      <p:pic>
        <p:nvPicPr>
          <p:cNvPr id="16" name="Kuva 15">
            <a:extLst>
              <a:ext uri="{FF2B5EF4-FFF2-40B4-BE49-F238E27FC236}">
                <a16:creationId xmlns:a16="http://schemas.microsoft.com/office/drawing/2014/main" id="{F58C171C-AEFF-2DFC-A06C-28186FB2D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9340" y="3617196"/>
            <a:ext cx="3532532" cy="1248299"/>
          </a:xfrm>
          <a:prstGeom prst="rect">
            <a:avLst/>
          </a:prstGeom>
        </p:spPr>
      </p:pic>
      <p:pic>
        <p:nvPicPr>
          <p:cNvPr id="14" name="Kuva 13">
            <a:extLst>
              <a:ext uri="{FF2B5EF4-FFF2-40B4-BE49-F238E27FC236}">
                <a16:creationId xmlns:a16="http://schemas.microsoft.com/office/drawing/2014/main" id="{C875392D-233E-9EBA-E95B-188922DC2A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6160" y="1077747"/>
            <a:ext cx="1698557" cy="1909799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779BF05E-E0D4-2C92-8178-32B8087B0A7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2564" r="-9" b="8637"/>
          <a:stretch/>
        </p:blipFill>
        <p:spPr>
          <a:xfrm>
            <a:off x="6860287" y="3660465"/>
            <a:ext cx="2034942" cy="13256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913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Data(</a:t>
            </a:r>
            <a:r>
              <a:rPr lang="fi-FI" sz="2400" dirty="0" err="1"/>
              <a:t>bio</a:t>
            </a:r>
            <a:r>
              <a:rPr lang="fi-FI" sz="2400" dirty="0"/>
              <a:t>)kiertotalousbisnes? 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FCCE912-6F7E-B416-EA8F-786ABCD1F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45037"/>
            <a:ext cx="8062031" cy="216659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sz="2000" dirty="0"/>
              <a:t>Biomassojen kysyntä ja tarjonta eivät kohtaa</a:t>
            </a:r>
          </a:p>
          <a:p>
            <a:pPr lvl="1"/>
            <a:r>
              <a:rPr lang="fi-FI" sz="1400" dirty="0"/>
              <a:t>Suomessa syntyy 21 000 000 000 kg biomassaa joka vuosi!</a:t>
            </a:r>
          </a:p>
          <a:p>
            <a:pPr lvl="1"/>
            <a:r>
              <a:rPr lang="fi-FI" sz="1400" dirty="0"/>
              <a:t>erilliskeräyksen vaatimus, uudet kierrätystavoitteet</a:t>
            </a:r>
          </a:p>
          <a:p>
            <a:pPr lvl="1"/>
            <a:r>
              <a:rPr lang="fi-FI" sz="1400" dirty="0"/>
              <a:t>ilmastonmuutoksen hillintä (IPCC) &amp; kasvava ympäristötietoisuus </a:t>
            </a:r>
          </a:p>
          <a:p>
            <a:pPr lvl="1"/>
            <a:r>
              <a:rPr lang="fi-FI" sz="1400" dirty="0"/>
              <a:t>hallitusohjelma 2023: ”…</a:t>
            </a:r>
            <a:r>
              <a:rPr lang="fi-FI" sz="1400" dirty="0" err="1"/>
              <a:t>edelläkävijyys</a:t>
            </a:r>
            <a:r>
              <a:rPr lang="fi-FI" sz="1400" dirty="0"/>
              <a:t> kiertotaloudessa luo uutta työtä ja liiketoimintaa”.</a:t>
            </a:r>
            <a:endParaRPr lang="fi-FI" sz="1400" dirty="0">
              <a:solidFill>
                <a:srgbClr val="00B050"/>
              </a:solidFill>
            </a:endParaRP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EC886DD-1087-EA65-C2D1-2C89C5BED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0C8C26F4-DBFC-534E-B965-5D94C9222ADC}" type="datetime1">
              <a:rPr lang="fi-FI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11.10.2023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D010F53-26FC-5BB8-B802-C319D233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76E701F0-2ACA-0441-9E2A-952EFADC842D}" type="slidenum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7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7" name="Sisällön paikkamerkki 2">
            <a:extLst>
              <a:ext uri="{FF2B5EF4-FFF2-40B4-BE49-F238E27FC236}">
                <a16:creationId xmlns:a16="http://schemas.microsoft.com/office/drawing/2014/main" id="{6E5A0C8A-6BCE-3ADA-BD7C-F26D12A8922B}"/>
              </a:ext>
            </a:extLst>
          </p:cNvPr>
          <p:cNvSpPr txBox="1">
            <a:spLocks/>
          </p:cNvSpPr>
          <p:nvPr/>
        </p:nvSpPr>
        <p:spPr>
          <a:xfrm>
            <a:off x="961591" y="2748587"/>
            <a:ext cx="8062031" cy="7584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892" indent="-342892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1pPr>
            <a:lvl2pPr marL="742931" indent="-285743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2pPr>
            <a:lvl3pPr marL="1142972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3pPr>
            <a:lvl4pPr marL="1600160" indent="-228594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1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4pPr>
            <a:lvl5pPr marL="2057348" indent="-228594" algn="l" defTabSz="457189" rtl="0" eaLnBrk="1" latinLnBrk="0" hangingPunct="1">
              <a:spcBef>
                <a:spcPct val="20000"/>
              </a:spcBef>
              <a:buFont typeface="Arial"/>
              <a:buChar char="»"/>
              <a:defRPr sz="16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/>
                <a:ea typeface="+mn-ea"/>
                <a:cs typeface="Arial Rounded MT Bold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fi-FI" sz="1800" dirty="0">
                <a:solidFill>
                  <a:srgbClr val="00B050"/>
                </a:solidFill>
              </a:rPr>
              <a:t>=&gt; Kiertotalouden dataratkaisut: alustat, rajapinnat vs. olemassa olevat tietokannat, poikkitieteellisyys,… </a:t>
            </a:r>
          </a:p>
        </p:txBody>
      </p:sp>
      <p:pic>
        <p:nvPicPr>
          <p:cNvPr id="10" name="Kuva 9" descr="Pilvitekniikka tasaisella täytöllä">
            <a:extLst>
              <a:ext uri="{FF2B5EF4-FFF2-40B4-BE49-F238E27FC236}">
                <a16:creationId xmlns:a16="http://schemas.microsoft.com/office/drawing/2014/main" id="{CE0A7D02-24C0-45A5-FAF1-B114C20A8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16463" y="3587003"/>
            <a:ext cx="914400" cy="914400"/>
          </a:xfrm>
          <a:prstGeom prst="rect">
            <a:avLst/>
          </a:prstGeom>
        </p:spPr>
      </p:pic>
      <p:pic>
        <p:nvPicPr>
          <p:cNvPr id="12" name="Kuva 11" descr="Puhelimen värinä tasaisella täytöllä">
            <a:extLst>
              <a:ext uri="{FF2B5EF4-FFF2-40B4-BE49-F238E27FC236}">
                <a16:creationId xmlns:a16="http://schemas.microsoft.com/office/drawing/2014/main" id="{DB936A0A-CB42-ED96-7960-E1320C6A5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26189" y="3384556"/>
            <a:ext cx="914400" cy="914400"/>
          </a:xfrm>
          <a:prstGeom prst="rect">
            <a:avLst/>
          </a:prstGeom>
        </p:spPr>
      </p:pic>
      <p:pic>
        <p:nvPicPr>
          <p:cNvPr id="14" name="Kuva 13" descr="Nelikopteri tasaisella täytöllä">
            <a:extLst>
              <a:ext uri="{FF2B5EF4-FFF2-40B4-BE49-F238E27FC236}">
                <a16:creationId xmlns:a16="http://schemas.microsoft.com/office/drawing/2014/main" id="{38A78720-DA7D-2D82-9832-83124348AA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68188" y="3384556"/>
            <a:ext cx="914400" cy="914400"/>
          </a:xfrm>
          <a:prstGeom prst="rect">
            <a:avLst/>
          </a:prstGeom>
        </p:spPr>
      </p:pic>
      <p:pic>
        <p:nvPicPr>
          <p:cNvPr id="16" name="Kuva 15" descr="Verkostokaavio tasaisella täytöllä">
            <a:extLst>
              <a:ext uri="{FF2B5EF4-FFF2-40B4-BE49-F238E27FC236}">
                <a16:creationId xmlns:a16="http://schemas.microsoft.com/office/drawing/2014/main" id="{2E3C576C-41ED-6131-3A13-954EE91071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29306" y="3587003"/>
            <a:ext cx="914400" cy="914400"/>
          </a:xfrm>
          <a:prstGeom prst="rect">
            <a:avLst/>
          </a:prstGeom>
        </p:spPr>
      </p:pic>
      <p:pic>
        <p:nvPicPr>
          <p:cNvPr id="18" name="Kuva 17" descr="Pyramidi ja tasoja tasaisella täytöllä">
            <a:extLst>
              <a:ext uri="{FF2B5EF4-FFF2-40B4-BE49-F238E27FC236}">
                <a16:creationId xmlns:a16="http://schemas.microsoft.com/office/drawing/2014/main" id="{A434EEEB-A0AA-8014-204B-D309EF48C8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63514" y="3679940"/>
            <a:ext cx="914400" cy="914400"/>
          </a:xfrm>
          <a:prstGeom prst="rect">
            <a:avLst/>
          </a:prstGeom>
        </p:spPr>
      </p:pic>
      <p:pic>
        <p:nvPicPr>
          <p:cNvPr id="20" name="Kuva 19" descr="Mikroskooppi tasaisella täytöllä">
            <a:extLst>
              <a:ext uri="{FF2B5EF4-FFF2-40B4-BE49-F238E27FC236}">
                <a16:creationId xmlns:a16="http://schemas.microsoft.com/office/drawing/2014/main" id="{67770BBD-4F98-9590-D9A6-7F722F7A62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908928" y="37999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6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Data(</a:t>
            </a:r>
            <a:r>
              <a:rPr lang="fi-FI" sz="2400" dirty="0" err="1"/>
              <a:t>bio</a:t>
            </a:r>
            <a:r>
              <a:rPr lang="fi-FI" sz="2400" dirty="0"/>
              <a:t>)kiertotalousbisnes - kauppapaikat</a:t>
            </a:r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D65D7BA2-E74F-AFE7-F1DB-C6FD634FA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722" y="999670"/>
            <a:ext cx="5277971" cy="39757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kstiruutu 14">
            <a:extLst>
              <a:ext uri="{FF2B5EF4-FFF2-40B4-BE49-F238E27FC236}">
                <a16:creationId xmlns:a16="http://schemas.microsoft.com/office/drawing/2014/main" id="{3B3AD783-8285-7C8F-61EB-F5F1ACF8C967}"/>
              </a:ext>
            </a:extLst>
          </p:cNvPr>
          <p:cNvSpPr txBox="1"/>
          <p:nvPr/>
        </p:nvSpPr>
        <p:spPr>
          <a:xfrm rot="20511571">
            <a:off x="4370294" y="3514270"/>
            <a:ext cx="21246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dirty="0" err="1">
                <a:hlinkClick r:id="rId3"/>
              </a:rPr>
              <a:t>KiertoaSuomesta</a:t>
            </a:r>
            <a:endParaRPr lang="fi-FI" dirty="0"/>
          </a:p>
        </p:txBody>
      </p:sp>
      <p:sp>
        <p:nvSpPr>
          <p:cNvPr id="19" name="Tekstiruutu 18">
            <a:extLst>
              <a:ext uri="{FF2B5EF4-FFF2-40B4-BE49-F238E27FC236}">
                <a16:creationId xmlns:a16="http://schemas.microsoft.com/office/drawing/2014/main" id="{D9D216B5-FD06-83BC-EFA5-5362DF3DDC81}"/>
              </a:ext>
            </a:extLst>
          </p:cNvPr>
          <p:cNvSpPr txBox="1"/>
          <p:nvPr/>
        </p:nvSpPr>
        <p:spPr>
          <a:xfrm>
            <a:off x="6602505" y="999670"/>
            <a:ext cx="2339788" cy="32932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i-FI" sz="1400" b="1" dirty="0"/>
              <a:t>Kiertoasuomesta.fi</a:t>
            </a:r>
          </a:p>
          <a:p>
            <a:endParaRPr lang="fi-FI" sz="800" b="1" dirty="0"/>
          </a:p>
          <a:p>
            <a:pPr marL="171450" indent="-171450">
              <a:buFontTx/>
              <a:buChar char="-"/>
            </a:pPr>
            <a:r>
              <a:rPr lang="fi-FI" sz="1200" dirty="0"/>
              <a:t>Digitaalinen kauppapaikka, joka yhdistää materiaalien myyjät ja ostajat</a:t>
            </a:r>
          </a:p>
          <a:p>
            <a:pPr marL="171450" indent="-171450">
              <a:buFontTx/>
              <a:buChar char="-"/>
            </a:pPr>
            <a:r>
              <a:rPr lang="fi-FI" sz="1200" dirty="0"/>
              <a:t>Sivusto toimii pääasiassa biopohjaisten sivuvirtojen markkinapaikkana</a:t>
            </a:r>
          </a:p>
          <a:p>
            <a:pPr marL="171450" indent="-171450">
              <a:buFontTx/>
              <a:buChar char="-"/>
            </a:pPr>
            <a:r>
              <a:rPr lang="fi-FI" sz="1200" dirty="0"/>
              <a:t>Alueellisten ravinne- ja materiaalikiertojen edistäminen</a:t>
            </a:r>
          </a:p>
          <a:p>
            <a:pPr marL="171450" indent="-171450">
              <a:buFontTx/>
              <a:buChar char="-"/>
            </a:pPr>
            <a:r>
              <a:rPr lang="fi-FI" sz="1200" dirty="0"/>
              <a:t>lanta, liete, pilaantunut rehu, nurmi (mm. kesannot, maisemapellot), oljet, marjojen siemenet ja kuoret, hakkuutähteet, kosteikkokasvillisuus, …</a:t>
            </a:r>
          </a:p>
        </p:txBody>
      </p:sp>
    </p:spTree>
    <p:extLst>
      <p:ext uri="{BB962C8B-B14F-4D97-AF65-F5344CB8AC3E}">
        <p14:creationId xmlns:p14="http://schemas.microsoft.com/office/powerpoint/2010/main" val="334967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55C500-93D0-12EA-F0DD-A6FCC205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400" dirty="0"/>
              <a:t>Vapaaehtoinen hiilikauppa 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FCCE912-6F7E-B416-EA8F-786ABCD1F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45037"/>
            <a:ext cx="8062031" cy="2166596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fi-FI" sz="2000" dirty="0"/>
              <a:t>Vapaaehtoisten hiilimarkkinoiden määritelmiä </a:t>
            </a:r>
          </a:p>
          <a:p>
            <a:pPr lvl="1"/>
            <a:r>
              <a:rPr lang="fi-FI" sz="1400" dirty="0"/>
              <a:t>Vapaaehtoisilta hiilimarkkinoilta ostetaan </a:t>
            </a:r>
            <a:r>
              <a:rPr lang="fi-FI" sz="1400" dirty="0">
                <a:solidFill>
                  <a:srgbClr val="00B050"/>
                </a:solidFill>
              </a:rPr>
              <a:t>ilmastoyksiköitä</a:t>
            </a:r>
            <a:r>
              <a:rPr lang="fi-FI" sz="1400" dirty="0"/>
              <a:t>, joita voi käyttää </a:t>
            </a:r>
            <a:r>
              <a:rPr lang="fi-FI" sz="1400" dirty="0">
                <a:solidFill>
                  <a:srgbClr val="00B050"/>
                </a:solidFill>
              </a:rPr>
              <a:t>ilmastoväittämien</a:t>
            </a:r>
            <a:r>
              <a:rPr lang="fi-FI" sz="1400" dirty="0"/>
              <a:t> tekemiseen yritysten, tuotteiden ja palveluiden markkinoinnissa.</a:t>
            </a:r>
          </a:p>
          <a:p>
            <a:pPr lvl="1"/>
            <a:endParaRPr lang="fi-FI" sz="900" dirty="0"/>
          </a:p>
          <a:p>
            <a:pPr lvl="1"/>
            <a:r>
              <a:rPr lang="fi-FI" sz="1400" dirty="0"/>
              <a:t>Ilmastoväittämien tulee olla selkeitä, yksiselitteisiä, todenperäisiä ja niiden </a:t>
            </a:r>
            <a:r>
              <a:rPr lang="fi-FI" sz="1400" dirty="0">
                <a:solidFill>
                  <a:srgbClr val="00B050"/>
                </a:solidFill>
              </a:rPr>
              <a:t>todenperäisyys tulee olla tarkistettavissa (</a:t>
            </a:r>
            <a:r>
              <a:rPr lang="fi-FI" sz="1400" dirty="0" err="1">
                <a:solidFill>
                  <a:srgbClr val="00B050"/>
                </a:solidFill>
              </a:rPr>
              <a:t>vrt</a:t>
            </a:r>
            <a:r>
              <a:rPr lang="fi-FI" sz="1400" dirty="0">
                <a:solidFill>
                  <a:srgbClr val="00B050"/>
                </a:solidFill>
              </a:rPr>
              <a:t> viherpesu).</a:t>
            </a:r>
          </a:p>
          <a:p>
            <a:pPr lvl="1"/>
            <a:endParaRPr lang="fi-FI" sz="900" dirty="0"/>
          </a:p>
          <a:p>
            <a:pPr lvl="1"/>
            <a:r>
              <a:rPr lang="fi-FI" sz="1400" dirty="0"/>
              <a:t>Ilmastoyksiköiden minimikriteereillä varmistetaan</a:t>
            </a:r>
          </a:p>
          <a:p>
            <a:pPr marL="457188" lvl="1" indent="0">
              <a:buNone/>
            </a:pPr>
            <a:r>
              <a:rPr lang="fi-FI" sz="1400" dirty="0"/>
              <a:t>	vapaaehtoisten ilmastotekojen tuottama aito, lisäinen,</a:t>
            </a:r>
          </a:p>
          <a:p>
            <a:pPr marL="457188" lvl="1" indent="0">
              <a:buNone/>
            </a:pPr>
            <a:r>
              <a:rPr lang="fi-FI" sz="1400" dirty="0"/>
              <a:t>	laskettu ja pysyvä ilmastohyöty ja kestävyys </a:t>
            </a:r>
          </a:p>
          <a:p>
            <a:pPr marL="457188" lvl="1" indent="0">
              <a:buNone/>
            </a:pPr>
            <a:r>
              <a:rPr lang="fi-FI" sz="1400" dirty="0"/>
              <a:t>	=&gt; </a:t>
            </a:r>
            <a:r>
              <a:rPr lang="fi-FI" sz="1400" dirty="0">
                <a:solidFill>
                  <a:srgbClr val="00B050"/>
                </a:solidFill>
              </a:rPr>
              <a:t>sertifioitu ilmastoyksikkö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EC886DD-1087-EA65-C2D1-2C89C5BED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0C8C26F4-DBFC-534E-B965-5D94C9222ADC}" type="datetime1">
              <a:rPr lang="fi-FI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11.10.2023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6D010F53-26FC-5BB8-B802-C319D233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fld id="{76E701F0-2ACA-0441-9E2A-952EFADC842D}" type="slidenum">
              <a:rPr lang="en-US">
                <a:solidFill>
                  <a:prstClr val="black">
                    <a:tint val="75000"/>
                  </a:prstClr>
                </a:solidFill>
                <a:ea typeface="+mn-ea"/>
              </a:rPr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t>9</a:t>
            </a:fld>
            <a:endParaRPr lang="en-US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8E3C2C37-C1A4-E57B-5B59-24440DD3C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952" y="2459478"/>
            <a:ext cx="2670279" cy="2444708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444D9556-A162-C25F-F7C5-760F87BCB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421" y="3303610"/>
            <a:ext cx="2514746" cy="16143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3315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TK-PPT-A-1204">
  <a:themeElements>
    <a:clrScheme name="Mukautettu 9">
      <a:dk1>
        <a:srgbClr val="000000"/>
      </a:dk1>
      <a:lt1>
        <a:srgbClr val="FFFFFF"/>
      </a:lt1>
      <a:dk2>
        <a:srgbClr val="0092D2"/>
      </a:dk2>
      <a:lt2>
        <a:srgbClr val="CCCCCC"/>
      </a:lt2>
      <a:accent1>
        <a:srgbClr val="0092D2"/>
      </a:accent1>
      <a:accent2>
        <a:srgbClr val="FAC81A"/>
      </a:accent2>
      <a:accent3>
        <a:srgbClr val="73B632"/>
      </a:accent3>
      <a:accent4>
        <a:srgbClr val="008B39"/>
      </a:accent4>
      <a:accent5>
        <a:srgbClr val="008F7B"/>
      </a:accent5>
      <a:accent6>
        <a:srgbClr val="CD0920"/>
      </a:accent6>
      <a:hlink>
        <a:srgbClr val="0000FF"/>
      </a:hlink>
      <a:folHlink>
        <a:srgbClr val="000000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5_HKScan template">
  <a:themeElements>
    <a:clrScheme name="HKScan colors 1">
      <a:dk1>
        <a:srgbClr val="141313"/>
      </a:dk1>
      <a:lt1>
        <a:srgbClr val="FFFFFF"/>
      </a:lt1>
      <a:dk2>
        <a:srgbClr val="005C53"/>
      </a:dk2>
      <a:lt2>
        <a:srgbClr val="C9C8C6"/>
      </a:lt2>
      <a:accent1>
        <a:srgbClr val="002A78"/>
      </a:accent1>
      <a:accent2>
        <a:srgbClr val="CF2D3A"/>
      </a:accent2>
      <a:accent3>
        <a:srgbClr val="8B8B8D"/>
      </a:accent3>
      <a:accent4>
        <a:srgbClr val="C9C8C6"/>
      </a:accent4>
      <a:accent5>
        <a:srgbClr val="E1E0DC"/>
      </a:accent5>
      <a:accent6>
        <a:srgbClr val="85293F"/>
      </a:accent6>
      <a:hlink>
        <a:srgbClr val="4E5054"/>
      </a:hlink>
      <a:folHlink>
        <a:srgbClr val="8B8B8D"/>
      </a:folHlink>
    </a:clrScheme>
    <a:fontScheme name="HKSc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 template with images and example slides.potx" id="{8601E152-55D9-4939-94FF-778D34D96117}" vid="{0C4C23A4-5F62-4B50-88B4-3691FC5D791F}"/>
    </a:ext>
  </a:extLst>
</a:theme>
</file>

<file path=ppt/theme/theme11.xml><?xml version="1.0" encoding="utf-8"?>
<a:theme xmlns:a="http://schemas.openxmlformats.org/drawingml/2006/main" name="HKScan template">
  <a:themeElements>
    <a:clrScheme name="HKScan colors 1">
      <a:dk1>
        <a:srgbClr val="141313"/>
      </a:dk1>
      <a:lt1>
        <a:srgbClr val="FFFFFF"/>
      </a:lt1>
      <a:dk2>
        <a:srgbClr val="005C53"/>
      </a:dk2>
      <a:lt2>
        <a:srgbClr val="C9C8C6"/>
      </a:lt2>
      <a:accent1>
        <a:srgbClr val="002A78"/>
      </a:accent1>
      <a:accent2>
        <a:srgbClr val="CF2D3A"/>
      </a:accent2>
      <a:accent3>
        <a:srgbClr val="8B8B8D"/>
      </a:accent3>
      <a:accent4>
        <a:srgbClr val="C9C8C6"/>
      </a:accent4>
      <a:accent5>
        <a:srgbClr val="E1E0DC"/>
      </a:accent5>
      <a:accent6>
        <a:srgbClr val="85293F"/>
      </a:accent6>
      <a:hlink>
        <a:srgbClr val="4E5054"/>
      </a:hlink>
      <a:folHlink>
        <a:srgbClr val="8B8B8D"/>
      </a:folHlink>
    </a:clrScheme>
    <a:fontScheme name="HKSc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 template with images and example slides.potx" id="{8601E152-55D9-4939-94FF-778D34D96117}" vid="{0C4C23A4-5F62-4B50-88B4-3691FC5D791F}"/>
    </a:ext>
  </a:extLst>
</a:theme>
</file>

<file path=ppt/theme/theme1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MTK-PPT-A-1204">
  <a:themeElements>
    <a:clrScheme name="Mukautettu 9">
      <a:dk1>
        <a:srgbClr val="000000"/>
      </a:dk1>
      <a:lt1>
        <a:srgbClr val="FFFFFF"/>
      </a:lt1>
      <a:dk2>
        <a:srgbClr val="0092D2"/>
      </a:dk2>
      <a:lt2>
        <a:srgbClr val="CCCCCC"/>
      </a:lt2>
      <a:accent1>
        <a:srgbClr val="0092D2"/>
      </a:accent1>
      <a:accent2>
        <a:srgbClr val="FAC81A"/>
      </a:accent2>
      <a:accent3>
        <a:srgbClr val="73B632"/>
      </a:accent3>
      <a:accent4>
        <a:srgbClr val="008B39"/>
      </a:accent4>
      <a:accent5>
        <a:srgbClr val="008F7B"/>
      </a:accent5>
      <a:accent6>
        <a:srgbClr val="CD0920"/>
      </a:accent6>
      <a:hlink>
        <a:srgbClr val="0000FF"/>
      </a:hlink>
      <a:folHlink>
        <a:srgbClr val="000000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TK">
  <a:themeElements>
    <a:clrScheme name="Mukautettu 9">
      <a:dk1>
        <a:srgbClr val="000000"/>
      </a:dk1>
      <a:lt1>
        <a:srgbClr val="FFFFFF"/>
      </a:lt1>
      <a:dk2>
        <a:srgbClr val="0092D2"/>
      </a:dk2>
      <a:lt2>
        <a:srgbClr val="CCCCCC"/>
      </a:lt2>
      <a:accent1>
        <a:srgbClr val="0092D2"/>
      </a:accent1>
      <a:accent2>
        <a:srgbClr val="FAC81A"/>
      </a:accent2>
      <a:accent3>
        <a:srgbClr val="73B632"/>
      </a:accent3>
      <a:accent4>
        <a:srgbClr val="008B39"/>
      </a:accent4>
      <a:accent5>
        <a:srgbClr val="008F7B"/>
      </a:accent5>
      <a:accent6>
        <a:srgbClr val="CD0920"/>
      </a:accent6>
      <a:hlink>
        <a:srgbClr val="0000FF"/>
      </a:hlink>
      <a:folHlink>
        <a:srgbClr val="000000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Mukautettu suunnittelumalli">
  <a:themeElements>
    <a:clrScheme name="Mukautettu suunnittelumalli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ukautettu suunnittelumall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i-FI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i-FI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Mukautettu suunnittelumall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kautettu suunnittelumall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kautettu suunnittelumall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kautettu suunnittelumall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kautettu suunnittelumall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kautettu suunnittelumall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kautettu suunnittelumall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kautettu suunnittelumall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kautettu suunnittelumall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kautettu suunnittelumall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kautettu suunnittelumall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kautettu suunnittelumall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MTK-PPT-A-1204">
  <a:themeElements>
    <a:clrScheme name="Mukautettu 9">
      <a:dk1>
        <a:srgbClr val="000000"/>
      </a:dk1>
      <a:lt1>
        <a:srgbClr val="FFFFFF"/>
      </a:lt1>
      <a:dk2>
        <a:srgbClr val="0092D2"/>
      </a:dk2>
      <a:lt2>
        <a:srgbClr val="CCCCCC"/>
      </a:lt2>
      <a:accent1>
        <a:srgbClr val="0092D2"/>
      </a:accent1>
      <a:accent2>
        <a:srgbClr val="FAC81A"/>
      </a:accent2>
      <a:accent3>
        <a:srgbClr val="73B632"/>
      </a:accent3>
      <a:accent4>
        <a:srgbClr val="008B39"/>
      </a:accent4>
      <a:accent5>
        <a:srgbClr val="008F7B"/>
      </a:accent5>
      <a:accent6>
        <a:srgbClr val="CD0920"/>
      </a:accent6>
      <a:hlink>
        <a:srgbClr val="0000FF"/>
      </a:hlink>
      <a:folHlink>
        <a:srgbClr val="000000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MTK-PPT-0901">
  <a:themeElements>
    <a:clrScheme name="Mukautettu 9">
      <a:dk1>
        <a:srgbClr val="000000"/>
      </a:dk1>
      <a:lt1>
        <a:srgbClr val="FFFFFF"/>
      </a:lt1>
      <a:dk2>
        <a:srgbClr val="0092D2"/>
      </a:dk2>
      <a:lt2>
        <a:srgbClr val="CCCCCC"/>
      </a:lt2>
      <a:accent1>
        <a:srgbClr val="0092D2"/>
      </a:accent1>
      <a:accent2>
        <a:srgbClr val="FAC81A"/>
      </a:accent2>
      <a:accent3>
        <a:srgbClr val="73B632"/>
      </a:accent3>
      <a:accent4>
        <a:srgbClr val="008B39"/>
      </a:accent4>
      <a:accent5>
        <a:srgbClr val="008F7B"/>
      </a:accent5>
      <a:accent6>
        <a:srgbClr val="CD0920"/>
      </a:accent6>
      <a:hlink>
        <a:srgbClr val="0000FF"/>
      </a:hlink>
      <a:folHlink>
        <a:srgbClr val="000000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MTK">
  <a:themeElements>
    <a:clrScheme name="Mukautettu 9">
      <a:dk1>
        <a:srgbClr val="000000"/>
      </a:dk1>
      <a:lt1>
        <a:srgbClr val="FFFFFF"/>
      </a:lt1>
      <a:dk2>
        <a:srgbClr val="0092D2"/>
      </a:dk2>
      <a:lt2>
        <a:srgbClr val="CCCCCC"/>
      </a:lt2>
      <a:accent1>
        <a:srgbClr val="0092D2"/>
      </a:accent1>
      <a:accent2>
        <a:srgbClr val="FAC81A"/>
      </a:accent2>
      <a:accent3>
        <a:srgbClr val="73B632"/>
      </a:accent3>
      <a:accent4>
        <a:srgbClr val="008B39"/>
      </a:accent4>
      <a:accent5>
        <a:srgbClr val="008F7B"/>
      </a:accent5>
      <a:accent6>
        <a:srgbClr val="CD0920"/>
      </a:accent6>
      <a:hlink>
        <a:srgbClr val="0000FF"/>
      </a:hlink>
      <a:folHlink>
        <a:srgbClr val="000000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2_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334E44D57BDB8A41A3FED2603148212D" ma:contentTypeVersion="17" ma:contentTypeDescription="Luo uusi asiakirja." ma:contentTypeScope="" ma:versionID="7be2014afa317c21364d1fc9631e073e">
  <xsd:schema xmlns:xsd="http://www.w3.org/2001/XMLSchema" xmlns:xs="http://www.w3.org/2001/XMLSchema" xmlns:p="http://schemas.microsoft.com/office/2006/metadata/properties" xmlns:ns2="7d10e681-331a-486b-8971-9d9266dca175" xmlns:ns3="2252f80c-6111-4b0a-8214-348a4460bee6" targetNamespace="http://schemas.microsoft.com/office/2006/metadata/properties" ma:root="true" ma:fieldsID="7a33e4e2fbada224f69881d1d202f439" ns2:_="" ns3:_="">
    <xsd:import namespace="7d10e681-331a-486b-8971-9d9266dca175"/>
    <xsd:import namespace="2252f80c-6111-4b0a-8214-348a4460be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0e681-331a-486b-8971-9d9266dca1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Kuvien tunnisteet" ma:readOnly="false" ma:fieldId="{5cf76f15-5ced-4ddc-b409-7134ff3c332f}" ma:taxonomyMulti="true" ma:sspId="ab55578c-25af-4e4d-8dab-aff0697381d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52f80c-6111-4b0a-8214-348a4460bee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fedd1f3-8601-4930-94ae-9f484d9d05f6}" ma:internalName="TaxCatchAll" ma:showField="CatchAllData" ma:web="2252f80c-6111-4b0a-8214-348a4460be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52f80c-6111-4b0a-8214-348a4460bee6">
      <Value>3</Value>
    </TaxCatchAll>
    <lcf76f155ced4ddcb4097134ff3c332f xmlns="7d10e681-331a-486b-8971-9d9266dca1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224BC80-A6DA-4FF3-9415-666F85EBD3F9}"/>
</file>

<file path=customXml/itemProps2.xml><?xml version="1.0" encoding="utf-8"?>
<ds:datastoreItem xmlns:ds="http://schemas.openxmlformats.org/officeDocument/2006/customXml" ds:itemID="{37F54DA2-61FB-482D-A4E9-06342C296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247CD4-C35F-4F94-B343-590C7021BAF4}">
  <ds:schemaRefs>
    <ds:schemaRef ds:uri="http://schemas.microsoft.com/office/2006/metadata/properties"/>
    <ds:schemaRef ds:uri="http://schemas.microsoft.com/office/infopath/2007/PartnerControls"/>
    <ds:schemaRef ds:uri="http://purl.org/dc/elements/1.1/"/>
    <ds:schemaRef ds:uri="cd01e40c-efa6-4581-9dff-32d9545c2bd4"/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53fa41ee-326c-4174-b834-ceca2182212b"/>
    <ds:schemaRef ds:uri="db17c4c0-2634-439b-869d-9064546aa15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MTK-PPT-A-1204.pot</Template>
  <TotalTime>9489</TotalTime>
  <Words>834</Words>
  <Application>Microsoft Office PowerPoint</Application>
  <PresentationFormat>Näytössä katseltava esitys (16:9)</PresentationFormat>
  <Paragraphs>136</Paragraphs>
  <Slides>15</Slides>
  <Notes>3</Notes>
  <HiddenSlides>0</HiddenSlides>
  <MMClips>0</MMClips>
  <ScaleCrop>false</ScaleCrop>
  <HeadingPairs>
    <vt:vector size="8" baseType="variant">
      <vt:variant>
        <vt:lpstr>Käytetyt fontit</vt:lpstr>
      </vt:variant>
      <vt:variant>
        <vt:i4>6</vt:i4>
      </vt:variant>
      <vt:variant>
        <vt:lpstr>Teema</vt:lpstr>
      </vt:variant>
      <vt:variant>
        <vt:i4>11</vt:i4>
      </vt:variant>
      <vt:variant>
        <vt:lpstr>Upotetut OLE-palvelimet</vt:lpstr>
      </vt:variant>
      <vt:variant>
        <vt:i4>1</vt:i4>
      </vt:variant>
      <vt:variant>
        <vt:lpstr>Dian otsikot</vt:lpstr>
      </vt:variant>
      <vt:variant>
        <vt:i4>15</vt:i4>
      </vt:variant>
    </vt:vector>
  </HeadingPairs>
  <TitlesOfParts>
    <vt:vector size="33" baseType="lpstr">
      <vt:lpstr>Arial</vt:lpstr>
      <vt:lpstr>Arial Rounded MT Bold</vt:lpstr>
      <vt:lpstr>Calibri</vt:lpstr>
      <vt:lpstr>Lucida Grande</vt:lpstr>
      <vt:lpstr>Times New Roman</vt:lpstr>
      <vt:lpstr>Verdana</vt:lpstr>
      <vt:lpstr>MTK-PPT-A-1204</vt:lpstr>
      <vt:lpstr>1_MTK-PPT-A-1204</vt:lpstr>
      <vt:lpstr>MTK</vt:lpstr>
      <vt:lpstr>Mukautettu suunnittelumalli</vt:lpstr>
      <vt:lpstr>5_MTK-PPT-A-1204</vt:lpstr>
      <vt:lpstr>MTK-PPT-0901</vt:lpstr>
      <vt:lpstr>1_MTK</vt:lpstr>
      <vt:lpstr>Office-teema</vt:lpstr>
      <vt:lpstr>2_Office-teema</vt:lpstr>
      <vt:lpstr>5_HKScan template</vt:lpstr>
      <vt:lpstr>HKScan template</vt:lpstr>
      <vt:lpstr>think-cell Slide</vt:lpstr>
      <vt:lpstr>Biotalouden  mahdollisuudet yrityksille  Kiertotalousfoorumi 2023 @Salo  11.10.2023 Heikki Aro Maaperä- ja ilmastoasiantuntija MTK ry</vt:lpstr>
      <vt:lpstr>Biotalous – biokiertotalous - biotalousbisnes</vt:lpstr>
      <vt:lpstr>EU:n biotalousstrategian päivitys –seurantaraportti v. 2022</vt:lpstr>
      <vt:lpstr>(Uutta) biotalousliiketoimintaa ? </vt:lpstr>
      <vt:lpstr>Ei kai tämä voi olla kovin vaikeaa?</vt:lpstr>
      <vt:lpstr>Ravinnekierto  = lannoitteita, energiaa, maanparannusaineita </vt:lpstr>
      <vt:lpstr>Data(bio)kiertotalousbisnes? </vt:lpstr>
      <vt:lpstr>Data(bio)kiertotalousbisnes - kauppapaikat</vt:lpstr>
      <vt:lpstr>Vapaaehtoinen hiilikauppa </vt:lpstr>
      <vt:lpstr>”Mitä et voi mitata, sitä et voi parantaa” </vt:lpstr>
      <vt:lpstr>Ympäristölainsääntö muuttuu, vaateet lisääntyvät</vt:lpstr>
      <vt:lpstr>Ympäristölainsääntö muuttuu, vaateet lisääntyvät</vt:lpstr>
      <vt:lpstr>Mutta ei unohdeta, että…</vt:lpstr>
      <vt:lpstr>Muistutus: Biotalous on sekä bioa että taloutta !</vt:lpstr>
      <vt:lpstr>Kiitos!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erno.jarvinen@mtk.fi</dc:creator>
  <cp:lastModifiedBy>Aro Heikki</cp:lastModifiedBy>
  <cp:revision>202</cp:revision>
  <cp:lastPrinted>2019-11-29T15:22:07Z</cp:lastPrinted>
  <dcterms:created xsi:type="dcterms:W3CDTF">2013-02-11T08:19:53Z</dcterms:created>
  <dcterms:modified xsi:type="dcterms:W3CDTF">2023-10-11T05:34:34Z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0x01010046AA17CDD1D5484584732BE7E81AA739</vt:lpwstr>
  </property>
  <property fmtid="{D5CDD505-2E9C-101B-9397-08002B2CF9AE}" pid="3" name="Dokumenttityyppi1">
    <vt:lpwstr>3;#Esitys|cc74d469-c3b3-4993-84e8-5752ead15c27</vt:lpwstr>
  </property>
  <property fmtid="{D5CDD505-2E9C-101B-9397-08002B2CF9AE}" pid="4" name="AuthorIds_UIVersion_512">
    <vt:lpwstr>110</vt:lpwstr>
  </property>
  <property fmtid="{D5CDD505-2E9C-101B-9397-08002B2CF9AE}" pid="5" name="AuthorIds_UIVersion_1024">
    <vt:lpwstr>110</vt:lpwstr>
  </property>
  <property fmtid="{D5CDD505-2E9C-101B-9397-08002B2CF9AE}" pid="6" name="AuthorIds_UIVersion_1536">
    <vt:lpwstr>110</vt:lpwstr>
  </property>
  <property fmtid="{D5CDD505-2E9C-101B-9397-08002B2CF9AE}" pid="7" name="AuthorIds_UIVersion_2048">
    <vt:lpwstr>192</vt:lpwstr>
  </property>
  <property fmtid="{D5CDD505-2E9C-101B-9397-08002B2CF9AE}" pid="8" name="AuthorIds_UIVersion_2560">
    <vt:lpwstr>110</vt:lpwstr>
  </property>
  <property fmtid="{D5CDD505-2E9C-101B-9397-08002B2CF9AE}" pid="9" name="AuthorIds_UIVersion_3072">
    <vt:lpwstr>110</vt:lpwstr>
  </property>
  <property fmtid="{D5CDD505-2E9C-101B-9397-08002B2CF9AE}" pid="10" name="AuthorIds_UIVersion_3584">
    <vt:lpwstr>192</vt:lpwstr>
  </property>
  <property fmtid="{D5CDD505-2E9C-101B-9397-08002B2CF9AE}" pid="11" name="AuthorIds_UIVersion_4096">
    <vt:lpwstr>192</vt:lpwstr>
  </property>
  <property fmtid="{D5CDD505-2E9C-101B-9397-08002B2CF9AE}" pid="12" name="AuthorIds_UIVersion_5632">
    <vt:lpwstr>259</vt:lpwstr>
  </property>
  <property fmtid="{D5CDD505-2E9C-101B-9397-08002B2CF9AE}" pid="13" name="AuthorIds_UIVersion_6144">
    <vt:lpwstr>57</vt:lpwstr>
  </property>
  <property fmtid="{D5CDD505-2E9C-101B-9397-08002B2CF9AE}" pid="14" name="AuthorIds_UIVersion_7168">
    <vt:lpwstr>20</vt:lpwstr>
  </property>
  <property fmtid="{D5CDD505-2E9C-101B-9397-08002B2CF9AE}" pid="15" name="AuthorIds_UIVersion_7680">
    <vt:lpwstr>57</vt:lpwstr>
  </property>
  <property fmtid="{D5CDD505-2E9C-101B-9397-08002B2CF9AE}" pid="16" name="AuthorIds_UIVersion_8192">
    <vt:lpwstr>57</vt:lpwstr>
  </property>
  <property fmtid="{D5CDD505-2E9C-101B-9397-08002B2CF9AE}" pid="17" name="AuthorIds_UIVersion_8704">
    <vt:lpwstr>57</vt:lpwstr>
  </property>
  <property fmtid="{D5CDD505-2E9C-101B-9397-08002B2CF9AE}" pid="18" name="AuthorIds_UIVersion_9216">
    <vt:lpwstr>57</vt:lpwstr>
  </property>
  <property fmtid="{D5CDD505-2E9C-101B-9397-08002B2CF9AE}" pid="19" name="AuthorIds_UIVersion_9728">
    <vt:lpwstr>57</vt:lpwstr>
  </property>
  <property fmtid="{D5CDD505-2E9C-101B-9397-08002B2CF9AE}" pid="20" name="AuthorIds_UIVersion_10240">
    <vt:lpwstr>57</vt:lpwstr>
  </property>
  <property fmtid="{D5CDD505-2E9C-101B-9397-08002B2CF9AE}" pid="21" name="AuthorIds_UIVersion_10752">
    <vt:lpwstr>57</vt:lpwstr>
  </property>
  <property fmtid="{D5CDD505-2E9C-101B-9397-08002B2CF9AE}" pid="22" name="AuthorIds_UIVersion_11264">
    <vt:lpwstr>57</vt:lpwstr>
  </property>
  <property fmtid="{D5CDD505-2E9C-101B-9397-08002B2CF9AE}" pid="23" name="AuthorIds_UIVersion_11776">
    <vt:lpwstr>3172</vt:lpwstr>
  </property>
  <property fmtid="{D5CDD505-2E9C-101B-9397-08002B2CF9AE}" pid="24" name="AuthorIds_UIVersion_12288">
    <vt:lpwstr>3172</vt:lpwstr>
  </property>
  <property fmtid="{D5CDD505-2E9C-101B-9397-08002B2CF9AE}" pid="25" name="AuthorIds_UIVersion_12800">
    <vt:lpwstr>3172</vt:lpwstr>
  </property>
  <property fmtid="{D5CDD505-2E9C-101B-9397-08002B2CF9AE}" pid="26" name="AuthorIds_UIVersion_13312">
    <vt:lpwstr>192</vt:lpwstr>
  </property>
  <property fmtid="{D5CDD505-2E9C-101B-9397-08002B2CF9AE}" pid="27" name="AuthorIds_UIVersion_13824">
    <vt:lpwstr>192</vt:lpwstr>
  </property>
  <property fmtid="{D5CDD505-2E9C-101B-9397-08002B2CF9AE}" pid="28" name="AuthorIds_UIVersion_17920">
    <vt:lpwstr>3172</vt:lpwstr>
  </property>
  <property fmtid="{D5CDD505-2E9C-101B-9397-08002B2CF9AE}" pid="29" name="AuthorIds_UIVersion_20480">
    <vt:lpwstr>3172</vt:lpwstr>
  </property>
  <property fmtid="{D5CDD505-2E9C-101B-9397-08002B2CF9AE}" pid="30" name="AuthorIds_UIVersion_20992">
    <vt:lpwstr>3172</vt:lpwstr>
  </property>
  <property fmtid="{D5CDD505-2E9C-101B-9397-08002B2CF9AE}" pid="31" name="AuthorIds_UIVersion_21504">
    <vt:lpwstr>110</vt:lpwstr>
  </property>
  <property fmtid="{D5CDD505-2E9C-101B-9397-08002B2CF9AE}" pid="32" name="AuthorIds_UIVersion_22016">
    <vt:lpwstr>110</vt:lpwstr>
  </property>
  <property fmtid="{D5CDD505-2E9C-101B-9397-08002B2CF9AE}" pid="33" name="AuthorIds_UIVersion_22528">
    <vt:lpwstr>110</vt:lpwstr>
  </property>
  <property fmtid="{D5CDD505-2E9C-101B-9397-08002B2CF9AE}" pid="34" name="AuthorIds_UIVersion_23040">
    <vt:lpwstr>110</vt:lpwstr>
  </property>
  <property fmtid="{D5CDD505-2E9C-101B-9397-08002B2CF9AE}" pid="35" name="AuthorIds_UIVersion_23552">
    <vt:lpwstr>259</vt:lpwstr>
  </property>
  <property fmtid="{D5CDD505-2E9C-101B-9397-08002B2CF9AE}" pid="36" name="AuthorIds_UIVersion_27648">
    <vt:lpwstr>110</vt:lpwstr>
  </property>
  <property fmtid="{D5CDD505-2E9C-101B-9397-08002B2CF9AE}" pid="37" name="AuthorIds_UIVersion_28160">
    <vt:lpwstr>110</vt:lpwstr>
  </property>
  <property fmtid="{D5CDD505-2E9C-101B-9397-08002B2CF9AE}" pid="38" name="AuthorIds_UIVersion_28672">
    <vt:lpwstr>1182</vt:lpwstr>
  </property>
  <property fmtid="{D5CDD505-2E9C-101B-9397-08002B2CF9AE}" pid="39" name="AuthorIds_UIVersion_29184">
    <vt:lpwstr>1182</vt:lpwstr>
  </property>
  <property fmtid="{D5CDD505-2E9C-101B-9397-08002B2CF9AE}" pid="40" name="AuthorIds_UIVersion_29696">
    <vt:lpwstr>259</vt:lpwstr>
  </property>
  <property fmtid="{D5CDD505-2E9C-101B-9397-08002B2CF9AE}" pid="41" name="AuthorIds_UIVersion_30208">
    <vt:lpwstr>259</vt:lpwstr>
  </property>
  <property fmtid="{D5CDD505-2E9C-101B-9397-08002B2CF9AE}" pid="42" name="AuthorIds_UIVersion_30720">
    <vt:lpwstr>259</vt:lpwstr>
  </property>
  <property fmtid="{D5CDD505-2E9C-101B-9397-08002B2CF9AE}" pid="43" name="AuthorIds_UIVersion_31232">
    <vt:lpwstr>61</vt:lpwstr>
  </property>
  <property fmtid="{D5CDD505-2E9C-101B-9397-08002B2CF9AE}" pid="44" name="AuthorIds_UIVersion_31744">
    <vt:lpwstr>61</vt:lpwstr>
  </property>
  <property fmtid="{D5CDD505-2E9C-101B-9397-08002B2CF9AE}" pid="45" name="AuthorIds_UIVersion_32256">
    <vt:lpwstr>61</vt:lpwstr>
  </property>
  <property fmtid="{D5CDD505-2E9C-101B-9397-08002B2CF9AE}" pid="46" name="AuthorIds_UIVersion_33792">
    <vt:lpwstr>57</vt:lpwstr>
  </property>
</Properties>
</file>